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4"/>
  </p:sldMasterIdLst>
  <p:sldIdLst>
    <p:sldId id="269" r:id="rId5"/>
    <p:sldId id="264" r:id="rId6"/>
    <p:sldId id="267" r:id="rId7"/>
    <p:sldId id="268" r:id="rId8"/>
    <p:sldId id="275" r:id="rId9"/>
    <p:sldId id="276" r:id="rId10"/>
    <p:sldId id="265" r:id="rId11"/>
    <p:sldId id="279" r:id="rId12"/>
    <p:sldId id="277" r:id="rId13"/>
    <p:sldId id="261" r:id="rId14"/>
    <p:sldId id="283" r:id="rId15"/>
    <p:sldId id="280" r:id="rId16"/>
    <p:sldId id="262" r:id="rId17"/>
    <p:sldId id="270" r:id="rId18"/>
    <p:sldId id="278" r:id="rId19"/>
    <p:sldId id="271" r:id="rId20"/>
    <p:sldId id="273" r:id="rId21"/>
    <p:sldId id="274" r:id="rId22"/>
    <p:sldId id="286" r:id="rId23"/>
    <p:sldId id="287" r:id="rId24"/>
    <p:sldId id="281" r:id="rId25"/>
    <p:sldId id="266" r:id="rId26"/>
    <p:sldId id="282" r:id="rId27"/>
    <p:sldId id="284" r:id="rId28"/>
    <p:sldId id="26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4DE"/>
    <a:srgbClr val="A1DAB8"/>
    <a:srgbClr val="71C6C8"/>
    <a:srgbClr val="54B6D1"/>
    <a:srgbClr val="3091C1"/>
    <a:srgbClr val="054D90"/>
    <a:srgbClr val="ACB1EE"/>
    <a:srgbClr val="DB739A"/>
    <a:srgbClr val="DC7754"/>
    <a:srgbClr val="A59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Chorny" userId="09780b95767b07a4" providerId="LiveId" clId="{60BECE80-B68D-4E0F-9F51-F6F3982AE220}"/>
    <pc:docChg chg="undo redo custSel addSld delSld modSld sldOrd">
      <pc:chgData name="Michelle Chorny" userId="09780b95767b07a4" providerId="LiveId" clId="{60BECE80-B68D-4E0F-9F51-F6F3982AE220}" dt="2022-01-15T13:10:27.847" v="6376" actId="47"/>
      <pc:docMkLst>
        <pc:docMk/>
      </pc:docMkLst>
      <pc:sldChg chg="addSp delSp modSp del ord">
        <pc:chgData name="Michelle Chorny" userId="09780b95767b07a4" providerId="LiveId" clId="{60BECE80-B68D-4E0F-9F51-F6F3982AE220}" dt="2022-01-12T10:23:33.079" v="3366" actId="47"/>
        <pc:sldMkLst>
          <pc:docMk/>
          <pc:sldMk cId="2475805559" sldId="257"/>
        </pc:sldMkLst>
        <pc:spChg chg="mod">
          <ac:chgData name="Michelle Chorny" userId="09780b95767b07a4" providerId="LiveId" clId="{60BECE80-B68D-4E0F-9F51-F6F3982AE220}" dt="2022-01-09T19:23:06.947" v="1225"/>
          <ac:spMkLst>
            <pc:docMk/>
            <pc:sldMk cId="2475805559" sldId="257"/>
            <ac:spMk id="2" creationId="{1C21E816-31F5-48BB-BD02-D15F2F18B48A}"/>
          </ac:spMkLst>
        </pc:spChg>
        <pc:picChg chg="add mod">
          <ac:chgData name="Michelle Chorny" userId="09780b95767b07a4" providerId="LiveId" clId="{60BECE80-B68D-4E0F-9F51-F6F3982AE220}" dt="2022-01-08T20:32:58.349" v="1224" actId="1076"/>
          <ac:picMkLst>
            <pc:docMk/>
            <pc:sldMk cId="2475805559" sldId="257"/>
            <ac:picMk id="1026" creationId="{87190DF0-6EFE-4319-8D42-59234FE3E17F}"/>
          </ac:picMkLst>
        </pc:picChg>
        <pc:picChg chg="add del mod">
          <ac:chgData name="Michelle Chorny" userId="09780b95767b07a4" providerId="LiveId" clId="{60BECE80-B68D-4E0F-9F51-F6F3982AE220}" dt="2022-01-04T22:36:11.778" v="11" actId="478"/>
          <ac:picMkLst>
            <pc:docMk/>
            <pc:sldMk cId="2475805559" sldId="257"/>
            <ac:picMk id="1026" creationId="{D0582F3F-8BC0-4CB2-BDC4-6BA6636263AD}"/>
          </ac:picMkLst>
        </pc:picChg>
        <pc:picChg chg="add mod">
          <ac:chgData name="Michelle Chorny" userId="09780b95767b07a4" providerId="LiveId" clId="{60BECE80-B68D-4E0F-9F51-F6F3982AE220}" dt="2022-01-04T22:36:41.129" v="15" actId="1076"/>
          <ac:picMkLst>
            <pc:docMk/>
            <pc:sldMk cId="2475805559" sldId="257"/>
            <ac:picMk id="1028" creationId="{2BA9B0CE-12A7-4E3B-A254-44A214F8D241}"/>
          </ac:picMkLst>
        </pc:picChg>
      </pc:sldChg>
      <pc:sldChg chg="addSp delSp modSp del mod modTransition">
        <pc:chgData name="Michelle Chorny" userId="09780b95767b07a4" providerId="LiveId" clId="{60BECE80-B68D-4E0F-9F51-F6F3982AE220}" dt="2022-01-12T17:19:13.951" v="5288" actId="2696"/>
        <pc:sldMkLst>
          <pc:docMk/>
          <pc:sldMk cId="4226741744" sldId="259"/>
        </pc:sldMkLst>
        <pc:spChg chg="mod">
          <ac:chgData name="Michelle Chorny" userId="09780b95767b07a4" providerId="LiveId" clId="{60BECE80-B68D-4E0F-9F51-F6F3982AE220}" dt="2022-01-09T19:23:06.947" v="1225"/>
          <ac:spMkLst>
            <pc:docMk/>
            <pc:sldMk cId="4226741744" sldId="259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2T16:34:14.662" v="5007"/>
          <ac:spMkLst>
            <pc:docMk/>
            <pc:sldMk cId="4226741744" sldId="259"/>
            <ac:spMk id="5" creationId="{23879BF5-AD7F-4968-B6EE-6CF7E846FAFC}"/>
          </ac:spMkLst>
        </pc:spChg>
        <pc:graphicFrameChg chg="del mod modGraphic">
          <ac:chgData name="Michelle Chorny" userId="09780b95767b07a4" providerId="LiveId" clId="{60BECE80-B68D-4E0F-9F51-F6F3982AE220}" dt="2022-01-12T10:37:32.026" v="3586" actId="478"/>
          <ac:graphicFrameMkLst>
            <pc:docMk/>
            <pc:sldMk cId="4226741744" sldId="259"/>
            <ac:graphicFrameMk id="4" creationId="{FB16E91F-A3E2-4B75-9A04-B085BB4F7926}"/>
          </ac:graphicFrameMkLst>
        </pc:graphicFrameChg>
        <pc:graphicFrameChg chg="add mod">
          <ac:chgData name="Michelle Chorny" userId="09780b95767b07a4" providerId="LiveId" clId="{60BECE80-B68D-4E0F-9F51-F6F3982AE220}" dt="2022-01-12T10:37:32.425" v="3587"/>
          <ac:graphicFrameMkLst>
            <pc:docMk/>
            <pc:sldMk cId="4226741744" sldId="259"/>
            <ac:graphicFrameMk id="7" creationId="{898FA3F4-C74F-4750-8543-33A0FB83E00B}"/>
          </ac:graphicFrameMkLst>
        </pc:graphicFrameChg>
        <pc:picChg chg="add del mod">
          <ac:chgData name="Michelle Chorny" userId="09780b95767b07a4" providerId="LiveId" clId="{60BECE80-B68D-4E0F-9F51-F6F3982AE220}" dt="2022-01-12T16:33:26.862" v="5003"/>
          <ac:picMkLst>
            <pc:docMk/>
            <pc:sldMk cId="4226741744" sldId="259"/>
            <ac:picMk id="8" creationId="{2B039961-E7EE-4B5B-A99F-5AC51A688FA4}"/>
          </ac:picMkLst>
        </pc:picChg>
        <pc:picChg chg="add del mod ord">
          <ac:chgData name="Michelle Chorny" userId="09780b95767b07a4" providerId="LiveId" clId="{60BECE80-B68D-4E0F-9F51-F6F3982AE220}" dt="2022-01-12T16:33:51.759" v="5005" actId="22"/>
          <ac:picMkLst>
            <pc:docMk/>
            <pc:sldMk cId="4226741744" sldId="259"/>
            <ac:picMk id="10" creationId="{AC40601F-A684-4B5E-A67A-05A30DB1B0FF}"/>
          </ac:picMkLst>
        </pc:picChg>
        <pc:picChg chg="add del mod">
          <ac:chgData name="Michelle Chorny" userId="09780b95767b07a4" providerId="LiveId" clId="{60BECE80-B68D-4E0F-9F51-F6F3982AE220}" dt="2022-01-12T16:34:14.662" v="5007"/>
          <ac:picMkLst>
            <pc:docMk/>
            <pc:sldMk cId="4226741744" sldId="259"/>
            <ac:picMk id="12" creationId="{E004C1AF-0A13-4D81-B26F-E376A60D8A1B}"/>
          </ac:picMkLst>
        </pc:picChg>
        <pc:picChg chg="add del">
          <ac:chgData name="Michelle Chorny" userId="09780b95767b07a4" providerId="LiveId" clId="{60BECE80-B68D-4E0F-9F51-F6F3982AE220}" dt="2022-01-12T10:25:44.725" v="3380"/>
          <ac:picMkLst>
            <pc:docMk/>
            <pc:sldMk cId="4226741744" sldId="259"/>
            <ac:picMk id="3074" creationId="{2D4F4C03-0A03-4BDB-A851-F3E0DA572093}"/>
          </ac:picMkLst>
        </pc:picChg>
      </pc:sldChg>
      <pc:sldChg chg="addSp delSp modSp add del mod modTransition delAnim modAnim">
        <pc:chgData name="Michelle Chorny" userId="09780b95767b07a4" providerId="LiveId" clId="{60BECE80-B68D-4E0F-9F51-F6F3982AE220}" dt="2022-01-15T13:10:27.847" v="6376" actId="47"/>
        <pc:sldMkLst>
          <pc:docMk/>
          <pc:sldMk cId="2160507542" sldId="260"/>
        </pc:sldMkLst>
        <pc:spChg chg="mod">
          <ac:chgData name="Michelle Chorny" userId="09780b95767b07a4" providerId="LiveId" clId="{60BECE80-B68D-4E0F-9F51-F6F3982AE220}" dt="2022-01-12T16:24:31.329" v="4996" actId="2711"/>
          <ac:spMkLst>
            <pc:docMk/>
            <pc:sldMk cId="2160507542" sldId="260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24:38.029" v="4997" actId="2711"/>
          <ac:spMkLst>
            <pc:docMk/>
            <pc:sldMk cId="2160507542" sldId="260"/>
            <ac:spMk id="5" creationId="{B8AD67BE-4114-4127-AA02-27667DA20CCC}"/>
          </ac:spMkLst>
        </pc:spChg>
        <pc:graphicFrameChg chg="del mod">
          <ac:chgData name="Michelle Chorny" userId="09780b95767b07a4" providerId="LiveId" clId="{60BECE80-B68D-4E0F-9F51-F6F3982AE220}" dt="2022-01-09T19:41:11.079" v="1401" actId="478"/>
          <ac:graphicFrameMkLst>
            <pc:docMk/>
            <pc:sldMk cId="2160507542" sldId="260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05.270" v="3566" actId="478"/>
          <ac:graphicFrameMkLst>
            <pc:docMk/>
            <pc:sldMk cId="2160507542" sldId="260"/>
            <ac:graphicFrameMk id="6" creationId="{51385FEE-A590-47D9-B194-C3723A242DDF}"/>
          </ac:graphicFrameMkLst>
        </pc:graphicFrameChg>
        <pc:graphicFrameChg chg="add mod">
          <ac:chgData name="Michelle Chorny" userId="09780b95767b07a4" providerId="LiveId" clId="{60BECE80-B68D-4E0F-9F51-F6F3982AE220}" dt="2022-01-12T14:20:30.904" v="4148"/>
          <ac:graphicFrameMkLst>
            <pc:docMk/>
            <pc:sldMk cId="2160507542" sldId="260"/>
            <ac:graphicFrameMk id="9" creationId="{E123DF25-D711-41C8-AE86-643122BCA175}"/>
          </ac:graphicFrameMkLst>
        </pc:graphicFrameChg>
        <pc:picChg chg="add mod modCrop">
          <ac:chgData name="Michelle Chorny" userId="09780b95767b07a4" providerId="LiveId" clId="{60BECE80-B68D-4E0F-9F51-F6F3982AE220}" dt="2022-01-09T20:24:20.915" v="1593" actId="14100"/>
          <ac:picMkLst>
            <pc:docMk/>
            <pc:sldMk cId="2160507542" sldId="260"/>
            <ac:picMk id="8" creationId="{26E21D86-47E5-41D4-9D37-BFA3802915A5}"/>
          </ac:picMkLst>
        </pc:picChg>
      </pc:sldChg>
      <pc:sldChg chg="addSp delSp modSp add mod ord modTransition delAnim modAnim">
        <pc:chgData name="Michelle Chorny" userId="09780b95767b07a4" providerId="LiveId" clId="{60BECE80-B68D-4E0F-9F51-F6F3982AE220}" dt="2022-01-12T16:51:14.796" v="5270" actId="1076"/>
        <pc:sldMkLst>
          <pc:docMk/>
          <pc:sldMk cId="2259648708" sldId="261"/>
        </pc:sldMkLst>
        <pc:spChg chg="mod">
          <ac:chgData name="Michelle Chorny" userId="09780b95767b07a4" providerId="LiveId" clId="{60BECE80-B68D-4E0F-9F51-F6F3982AE220}" dt="2022-01-12T16:38:51.249" v="5013" actId="403"/>
          <ac:spMkLst>
            <pc:docMk/>
            <pc:sldMk cId="2259648708" sldId="261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51:08.320" v="5269" actId="20577"/>
          <ac:spMkLst>
            <pc:docMk/>
            <pc:sldMk cId="2259648708" sldId="261"/>
            <ac:spMk id="5" creationId="{AD71BC06-B260-4D73-9BB9-0832B9CAFF87}"/>
          </ac:spMkLst>
        </pc:spChg>
        <pc:graphicFrameChg chg="del mod">
          <ac:chgData name="Michelle Chorny" userId="09780b95767b07a4" providerId="LiveId" clId="{60BECE80-B68D-4E0F-9F51-F6F3982AE220}" dt="2022-01-09T19:42:13.264" v="1407" actId="478"/>
          <ac:graphicFrameMkLst>
            <pc:docMk/>
            <pc:sldMk cId="2259648708" sldId="261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43.922" v="3570" actId="478"/>
          <ac:graphicFrameMkLst>
            <pc:docMk/>
            <pc:sldMk cId="2259648708" sldId="261"/>
            <ac:graphicFrameMk id="6" creationId="{3E7AC59B-F028-4134-98CA-086650708D01}"/>
          </ac:graphicFrameMkLst>
        </pc:graphicFrameChg>
        <pc:graphicFrameChg chg="add mod">
          <ac:chgData name="Michelle Chorny" userId="09780b95767b07a4" providerId="LiveId" clId="{60BECE80-B68D-4E0F-9F51-F6F3982AE220}" dt="2022-01-12T14:20:22.202" v="4147"/>
          <ac:graphicFrameMkLst>
            <pc:docMk/>
            <pc:sldMk cId="2259648708" sldId="261"/>
            <ac:graphicFrameMk id="9" creationId="{FC847294-616B-414F-8E03-A640A0468549}"/>
          </ac:graphicFrameMkLst>
        </pc:graphicFrameChg>
        <pc:picChg chg="add mod">
          <ac:chgData name="Michelle Chorny" userId="09780b95767b07a4" providerId="LiveId" clId="{60BECE80-B68D-4E0F-9F51-F6F3982AE220}" dt="2022-01-12T16:51:14.796" v="5270" actId="1076"/>
          <ac:picMkLst>
            <pc:docMk/>
            <pc:sldMk cId="2259648708" sldId="261"/>
            <ac:picMk id="8" creationId="{BC000D31-2B8B-43FF-9ADA-C7A7629ADD70}"/>
          </ac:picMkLst>
        </pc:picChg>
      </pc:sldChg>
      <pc:sldChg chg="addSp delSp modSp add mod ord modTransition delAnim modAnim">
        <pc:chgData name="Michelle Chorny" userId="09780b95767b07a4" providerId="LiveId" clId="{60BECE80-B68D-4E0F-9F51-F6F3982AE220}" dt="2022-01-12T16:53:19.574" v="5278" actId="14100"/>
        <pc:sldMkLst>
          <pc:docMk/>
          <pc:sldMk cId="112707266" sldId="262"/>
        </pc:sldMkLst>
        <pc:spChg chg="mod">
          <ac:chgData name="Michelle Chorny" userId="09780b95767b07a4" providerId="LiveId" clId="{60BECE80-B68D-4E0F-9F51-F6F3982AE220}" dt="2022-01-10T19:20:50.694" v="2234" actId="20577"/>
          <ac:spMkLst>
            <pc:docMk/>
            <pc:sldMk cId="112707266" sldId="262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0T19:23:52.177" v="2342" actId="20577"/>
          <ac:spMkLst>
            <pc:docMk/>
            <pc:sldMk cId="112707266" sldId="262"/>
            <ac:spMk id="5" creationId="{C286BDE9-8E49-4668-B4B5-EC0E0E08611E}"/>
          </ac:spMkLst>
        </pc:spChg>
        <pc:graphicFrameChg chg="del mod">
          <ac:chgData name="Michelle Chorny" userId="09780b95767b07a4" providerId="LiveId" clId="{60BECE80-B68D-4E0F-9F51-F6F3982AE220}" dt="2022-01-09T20:24:54.081" v="1594" actId="478"/>
          <ac:graphicFrameMkLst>
            <pc:docMk/>
            <pc:sldMk cId="112707266" sldId="262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49.573" v="3572" actId="478"/>
          <ac:graphicFrameMkLst>
            <pc:docMk/>
            <pc:sldMk cId="112707266" sldId="262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0.087" v="3573"/>
          <ac:graphicFrameMkLst>
            <pc:docMk/>
            <pc:sldMk cId="112707266" sldId="262"/>
            <ac:graphicFrameMk id="7" creationId="{A643DD8B-C4E9-4F53-A463-2541F145FEAD}"/>
          </ac:graphicFrameMkLst>
        </pc:graphicFrameChg>
        <pc:picChg chg="add mod">
          <ac:chgData name="Michelle Chorny" userId="09780b95767b07a4" providerId="LiveId" clId="{60BECE80-B68D-4E0F-9F51-F6F3982AE220}" dt="2022-01-12T16:53:19.574" v="5278" actId="14100"/>
          <ac:picMkLst>
            <pc:docMk/>
            <pc:sldMk cId="112707266" sldId="262"/>
            <ac:picMk id="8" creationId="{77B029C4-ED0F-4E5C-BB49-4EDDD28C17D5}"/>
          </ac:picMkLst>
        </pc:picChg>
      </pc:sldChg>
      <pc:sldChg chg="addSp delSp modSp add mod modTransition delAnim modAnim">
        <pc:chgData name="Michelle Chorny" userId="09780b95767b07a4" providerId="LiveId" clId="{60BECE80-B68D-4E0F-9F51-F6F3982AE220}" dt="2022-01-12T19:11:30.960" v="5931" actId="1076"/>
        <pc:sldMkLst>
          <pc:docMk/>
          <pc:sldMk cId="178688543" sldId="263"/>
        </pc:sldMkLst>
        <pc:spChg chg="mod">
          <ac:chgData name="Michelle Chorny" userId="09780b95767b07a4" providerId="LiveId" clId="{60BECE80-B68D-4E0F-9F51-F6F3982AE220}" dt="2022-01-12T19:04:39.275" v="5922" actId="403"/>
          <ac:spMkLst>
            <pc:docMk/>
            <pc:sldMk cId="178688543" sldId="263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9:11:30.960" v="5931" actId="1076"/>
          <ac:spMkLst>
            <pc:docMk/>
            <pc:sldMk cId="178688543" sldId="263"/>
            <ac:spMk id="5" creationId="{8EF2F83D-3853-4D23-8EF0-603622EFA664}"/>
          </ac:spMkLst>
        </pc:spChg>
        <pc:graphicFrameChg chg="del mod">
          <ac:chgData name="Michelle Chorny" userId="09780b95767b07a4" providerId="LiveId" clId="{60BECE80-B68D-4E0F-9F51-F6F3982AE220}" dt="2022-01-09T20:25:02.837" v="1598" actId="478"/>
          <ac:graphicFrameMkLst>
            <pc:docMk/>
            <pc:sldMk cId="178688543" sldId="263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7:22.878" v="3584" actId="478"/>
          <ac:graphicFrameMkLst>
            <pc:docMk/>
            <pc:sldMk cId="178688543" sldId="263"/>
            <ac:graphicFrameMk id="6" creationId="{03C2CBB3-8BDB-4728-BF99-79420AD14E86}"/>
          </ac:graphicFrameMkLst>
        </pc:graphicFrameChg>
        <pc:graphicFrameChg chg="add mod">
          <ac:chgData name="Michelle Chorny" userId="09780b95767b07a4" providerId="LiveId" clId="{60BECE80-B68D-4E0F-9F51-F6F3982AE220}" dt="2022-01-12T14:22:04.230" v="4157"/>
          <ac:graphicFrameMkLst>
            <pc:docMk/>
            <pc:sldMk cId="178688543" sldId="263"/>
            <ac:graphicFrameMk id="7" creationId="{4FC2985E-292E-41A6-9ECD-6A0FA7F3F6B5}"/>
          </ac:graphicFrameMkLst>
        </pc:graphicFrameChg>
        <pc:picChg chg="add del">
          <ac:chgData name="Michelle Chorny" userId="09780b95767b07a4" providerId="LiveId" clId="{60BECE80-B68D-4E0F-9F51-F6F3982AE220}" dt="2022-01-12T16:04:35.520" v="4931"/>
          <ac:picMkLst>
            <pc:docMk/>
            <pc:sldMk cId="178688543" sldId="263"/>
            <ac:picMk id="10242" creationId="{6D1B7794-5ABE-4F02-A538-36DEF1DCD6BA}"/>
          </ac:picMkLst>
        </pc:picChg>
        <pc:picChg chg="add del">
          <ac:chgData name="Michelle Chorny" userId="09780b95767b07a4" providerId="LiveId" clId="{60BECE80-B68D-4E0F-9F51-F6F3982AE220}" dt="2022-01-12T16:05:33.654" v="4933" actId="21"/>
          <ac:picMkLst>
            <pc:docMk/>
            <pc:sldMk cId="178688543" sldId="263"/>
            <ac:picMk id="10244" creationId="{54ECC582-6A9D-49F6-9FDB-72E776E731AD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12T19:07:18.691" v="5928" actId="208"/>
        <pc:sldMkLst>
          <pc:docMk/>
          <pc:sldMk cId="3868227632" sldId="264"/>
        </pc:sldMkLst>
        <pc:spChg chg="mod">
          <ac:chgData name="Michelle Chorny" userId="09780b95767b07a4" providerId="LiveId" clId="{60BECE80-B68D-4E0F-9F51-F6F3982AE220}" dt="2022-01-12T14:23:26.483" v="4171" actId="403"/>
          <ac:spMkLst>
            <pc:docMk/>
            <pc:sldMk cId="3868227632" sldId="264"/>
            <ac:spMk id="2" creationId="{918D369F-CAAD-4EED-A4D5-FC23F0DA27CB}"/>
          </ac:spMkLst>
        </pc:spChg>
        <pc:spChg chg="mod">
          <ac:chgData name="Michelle Chorny" userId="09780b95767b07a4" providerId="LiveId" clId="{60BECE80-B68D-4E0F-9F51-F6F3982AE220}" dt="2022-01-12T16:11:40.313" v="4956" actId="1076"/>
          <ac:spMkLst>
            <pc:docMk/>
            <pc:sldMk cId="3868227632" sldId="264"/>
            <ac:spMk id="3" creationId="{26A88555-DBC3-4DBF-A8F8-71EEC5CFC556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7" creationId="{39290A6E-7DFA-44C3-A0B3-1AE4BB8F74AE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8" creationId="{64739349-46D3-4F06-BFDD-B830DD341370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9" creationId="{C762E423-B676-473B-B4EC-FDD8E8C458BE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10" creationId="{D6D3A1F4-9B9F-43B1-BDCF-BA6944C86AFC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11" creationId="{474D38F3-37CC-4600-85D8-E68279667DF2}"/>
          </ac:spMkLst>
        </pc:spChg>
        <pc:grpChg chg="add del mod">
          <ac:chgData name="Michelle Chorny" userId="09780b95767b07a4" providerId="LiveId" clId="{60BECE80-B68D-4E0F-9F51-F6F3982AE220}" dt="2022-01-09T21:32:36.424" v="1759" actId="27803"/>
          <ac:grpSpMkLst>
            <pc:docMk/>
            <pc:sldMk cId="3868227632" sldId="264"/>
            <ac:grpSpMk id="6" creationId="{C8972B4D-95AB-4F74-AA46-7BE2E0F2315E}"/>
          </ac:grpSpMkLst>
        </pc:grpChg>
        <pc:picChg chg="add del mod">
          <ac:chgData name="Michelle Chorny" userId="09780b95767b07a4" providerId="LiveId" clId="{60BECE80-B68D-4E0F-9F51-F6F3982AE220}" dt="2022-01-11T09:17:45.466" v="2348" actId="478"/>
          <ac:picMkLst>
            <pc:docMk/>
            <pc:sldMk cId="3868227632" sldId="264"/>
            <ac:picMk id="5" creationId="{6D0186B7-B9B5-4FBC-A66E-B90D3CB3FA6A}"/>
          </ac:picMkLst>
        </pc:picChg>
        <pc:picChg chg="add del mod">
          <ac:chgData name="Michelle Chorny" userId="09780b95767b07a4" providerId="LiveId" clId="{60BECE80-B68D-4E0F-9F51-F6F3982AE220}" dt="2022-01-09T21:35:24.274" v="1763" actId="478"/>
          <ac:picMkLst>
            <pc:docMk/>
            <pc:sldMk cId="3868227632" sldId="264"/>
            <ac:picMk id="12" creationId="{CED7692D-71BC-47B1-AE34-412BD5E4C7BC}"/>
          </ac:picMkLst>
        </pc:picChg>
        <pc:picChg chg="add del mod">
          <ac:chgData name="Michelle Chorny" userId="09780b95767b07a4" providerId="LiveId" clId="{60BECE80-B68D-4E0F-9F51-F6F3982AE220}" dt="2022-01-12T16:11:31.590" v="4955" actId="478"/>
          <ac:picMkLst>
            <pc:docMk/>
            <pc:sldMk cId="3868227632" sldId="264"/>
            <ac:picMk id="13" creationId="{8E7BC78A-6E43-414D-B83A-FE5E94D426E0}"/>
          </ac:picMkLst>
        </pc:picChg>
        <pc:picChg chg="mod">
          <ac:chgData name="Michelle Chorny" userId="09780b95767b07a4" providerId="LiveId" clId="{60BECE80-B68D-4E0F-9F51-F6F3982AE220}" dt="2022-01-12T19:07:18.691" v="5928" actId="208"/>
          <ac:picMkLst>
            <pc:docMk/>
            <pc:sldMk cId="3868227632" sldId="264"/>
            <ac:picMk id="1026" creationId="{5183190B-20F7-4D65-AFFE-5F81AEF4C562}"/>
          </ac:picMkLst>
        </pc:picChg>
        <pc:picChg chg="add del mod">
          <ac:chgData name="Michelle Chorny" userId="09780b95767b07a4" providerId="LiveId" clId="{60BECE80-B68D-4E0F-9F51-F6F3982AE220}" dt="2022-01-09T21:36:48.893" v="1773" actId="478"/>
          <ac:picMkLst>
            <pc:docMk/>
            <pc:sldMk cId="3868227632" sldId="264"/>
            <ac:picMk id="1028" creationId="{8DAA3B3D-A02E-4CB2-8F81-ECCC1489B492}"/>
          </ac:picMkLst>
        </pc:picChg>
        <pc:picChg chg="add del mod">
          <ac:chgData name="Michelle Chorny" userId="09780b95767b07a4" providerId="LiveId" clId="{60BECE80-B68D-4E0F-9F51-F6F3982AE220}" dt="2022-01-12T14:28:05.037" v="4179" actId="478"/>
          <ac:picMkLst>
            <pc:docMk/>
            <pc:sldMk cId="3868227632" sldId="264"/>
            <ac:picMk id="1030" creationId="{FDF7CDBA-63AB-4A93-A43E-273D562022A4}"/>
          </ac:picMkLst>
        </pc:picChg>
        <pc:picChg chg="add mod">
          <ac:chgData name="Michelle Chorny" userId="09780b95767b07a4" providerId="LiveId" clId="{60BECE80-B68D-4E0F-9F51-F6F3982AE220}" dt="2022-01-12T16:10:57.474" v="4952" actId="1076"/>
          <ac:picMkLst>
            <pc:docMk/>
            <pc:sldMk cId="3868227632" sldId="264"/>
            <ac:picMk id="1032" creationId="{2D9DCA98-6732-4D36-80F8-1A3B512205CD}"/>
          </ac:picMkLst>
        </pc:picChg>
      </pc:sldChg>
      <pc:sldChg chg="addSp delSp modSp add mod modTransition modAnim">
        <pc:chgData name="Michelle Chorny" userId="09780b95767b07a4" providerId="LiveId" clId="{60BECE80-B68D-4E0F-9F51-F6F3982AE220}" dt="2022-01-12T16:48:46.420" v="5177" actId="20577"/>
        <pc:sldMkLst>
          <pc:docMk/>
          <pc:sldMk cId="1512339264" sldId="265"/>
        </pc:sldMkLst>
        <pc:spChg chg="mod">
          <ac:chgData name="Michelle Chorny" userId="09780b95767b07a4" providerId="LiveId" clId="{60BECE80-B68D-4E0F-9F51-F6F3982AE220}" dt="2022-01-12T14:15:44.050" v="4132" actId="403"/>
          <ac:spMkLst>
            <pc:docMk/>
            <pc:sldMk cId="1512339264" sldId="265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48:46.420" v="5177" actId="20577"/>
          <ac:spMkLst>
            <pc:docMk/>
            <pc:sldMk cId="1512339264" sldId="265"/>
            <ac:spMk id="5" creationId="{0FCE920B-F6F3-4E38-B580-6C429456A427}"/>
          </ac:spMkLst>
        </pc:spChg>
        <pc:graphicFrameChg chg="del mod">
          <ac:chgData name="Michelle Chorny" userId="09780b95767b07a4" providerId="LiveId" clId="{60BECE80-B68D-4E0F-9F51-F6F3982AE220}" dt="2022-01-09T19:41:58.990" v="1405" actId="478"/>
          <ac:graphicFrameMkLst>
            <pc:docMk/>
            <pc:sldMk cId="1512339264" sldId="265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35.829" v="3568" actId="478"/>
          <ac:graphicFrameMkLst>
            <pc:docMk/>
            <pc:sldMk cId="1512339264" sldId="265"/>
            <ac:graphicFrameMk id="6" creationId="{DED53033-E1F9-4B4B-95D9-EC5F69F7C3C9}"/>
          </ac:graphicFrameMkLst>
        </pc:graphicFrameChg>
        <pc:graphicFrameChg chg="add del mod">
          <ac:chgData name="Michelle Chorny" userId="09780b95767b07a4" providerId="LiveId" clId="{60BECE80-B68D-4E0F-9F51-F6F3982AE220}" dt="2022-01-12T14:19:50.710" v="4140" actId="478"/>
          <ac:graphicFrameMkLst>
            <pc:docMk/>
            <pc:sldMk cId="1512339264" sldId="265"/>
            <ac:graphicFrameMk id="12" creationId="{64421BA7-4B14-42B4-864E-4662B7853C3E}"/>
          </ac:graphicFrameMkLst>
        </pc:graphicFrameChg>
        <pc:graphicFrameChg chg="add mod">
          <ac:chgData name="Michelle Chorny" userId="09780b95767b07a4" providerId="LiveId" clId="{60BECE80-B68D-4E0F-9F51-F6F3982AE220}" dt="2022-01-12T14:20:36.021" v="4149"/>
          <ac:graphicFrameMkLst>
            <pc:docMk/>
            <pc:sldMk cId="1512339264" sldId="265"/>
            <ac:graphicFrameMk id="13" creationId="{BAF97932-8529-4ECC-89F7-172BB3A9E6A6}"/>
          </ac:graphicFrameMkLst>
        </pc:graphicFrameChg>
        <pc:picChg chg="add del mod modCrop">
          <ac:chgData name="Michelle Chorny" userId="09780b95767b07a4" providerId="LiveId" clId="{60BECE80-B68D-4E0F-9F51-F6F3982AE220}" dt="2022-01-09T22:25:37.069" v="2122" actId="478"/>
          <ac:picMkLst>
            <pc:docMk/>
            <pc:sldMk cId="1512339264" sldId="265"/>
            <ac:picMk id="8" creationId="{8A61D69B-14C1-43D1-8F0E-2B8B5640BF88}"/>
          </ac:picMkLst>
        </pc:picChg>
        <pc:picChg chg="add mod modCrop">
          <ac:chgData name="Michelle Chorny" userId="09780b95767b07a4" providerId="LiveId" clId="{60BECE80-B68D-4E0F-9F51-F6F3982AE220}" dt="2022-01-09T22:31:39.135" v="2179" actId="1076"/>
          <ac:picMkLst>
            <pc:docMk/>
            <pc:sldMk cId="1512339264" sldId="265"/>
            <ac:picMk id="10" creationId="{673194F2-5AAE-4AA7-98D7-D4DC8C251AE6}"/>
          </ac:picMkLst>
        </pc:picChg>
        <pc:picChg chg="add mod">
          <ac:chgData name="Michelle Chorny" userId="09780b95767b07a4" providerId="LiveId" clId="{60BECE80-B68D-4E0F-9F51-F6F3982AE220}" dt="2022-01-09T22:37:35.276" v="2211" actId="1076"/>
          <ac:picMkLst>
            <pc:docMk/>
            <pc:sldMk cId="1512339264" sldId="265"/>
            <ac:picMk id="2050" creationId="{A8D82261-EB5F-45EC-A03A-2FA85A193D7F}"/>
          </ac:picMkLst>
        </pc:picChg>
      </pc:sldChg>
      <pc:sldChg chg="addSp delSp modSp add mod modTransition delAnim modAnim">
        <pc:chgData name="Michelle Chorny" userId="09780b95767b07a4" providerId="LiveId" clId="{60BECE80-B68D-4E0F-9F51-F6F3982AE220}" dt="2022-01-12T15:57:01.530" v="4929" actId="208"/>
        <pc:sldMkLst>
          <pc:docMk/>
          <pc:sldMk cId="3644688973" sldId="266"/>
        </pc:sldMkLst>
        <pc:spChg chg="mod">
          <ac:chgData name="Michelle Chorny" userId="09780b95767b07a4" providerId="LiveId" clId="{60BECE80-B68D-4E0F-9F51-F6F3982AE220}" dt="2022-01-12T15:54:26.759" v="4902" actId="20577"/>
          <ac:spMkLst>
            <pc:docMk/>
            <pc:sldMk cId="3644688973" sldId="266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5:56:21.038" v="4926" actId="255"/>
          <ac:spMkLst>
            <pc:docMk/>
            <pc:sldMk cId="3644688973" sldId="266"/>
            <ac:spMk id="5" creationId="{C4167763-0A8B-4251-A38B-63E4B09D1E45}"/>
          </ac:spMkLst>
        </pc:spChg>
        <pc:graphicFrameChg chg="del mod">
          <ac:chgData name="Michelle Chorny" userId="09780b95767b07a4" providerId="LiveId" clId="{60BECE80-B68D-4E0F-9F51-F6F3982AE220}" dt="2022-01-09T20:24:58.633" v="1596" actId="478"/>
          <ac:graphicFrameMkLst>
            <pc:docMk/>
            <pc:sldMk cId="3644688973" sldId="266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7:17.804" v="3582" actId="478"/>
          <ac:graphicFrameMkLst>
            <pc:docMk/>
            <pc:sldMk cId="3644688973" sldId="266"/>
            <ac:graphicFrameMk id="6" creationId="{62227A65-3C20-424A-B80D-D9E0AD912F36}"/>
          </ac:graphicFrameMkLst>
        </pc:graphicFrameChg>
        <pc:graphicFrameChg chg="add mod">
          <ac:chgData name="Michelle Chorny" userId="09780b95767b07a4" providerId="LiveId" clId="{60BECE80-B68D-4E0F-9F51-F6F3982AE220}" dt="2022-01-12T14:21:52.161" v="4154"/>
          <ac:graphicFrameMkLst>
            <pc:docMk/>
            <pc:sldMk cId="3644688973" sldId="266"/>
            <ac:graphicFrameMk id="7" creationId="{3D51890D-1EE2-4E8D-8C5C-AD1A277C9864}"/>
          </ac:graphicFrameMkLst>
        </pc:graphicFrameChg>
        <pc:graphicFrameChg chg="add del mod modGraphic">
          <ac:chgData name="Michelle Chorny" userId="09780b95767b07a4" providerId="LiveId" clId="{60BECE80-B68D-4E0F-9F51-F6F3982AE220}" dt="2022-01-12T15:40:46.357" v="4775" actId="478"/>
          <ac:graphicFrameMkLst>
            <pc:docMk/>
            <pc:sldMk cId="3644688973" sldId="266"/>
            <ac:graphicFrameMk id="8" creationId="{E540AE41-FEA3-45F9-9650-AE1C7A7DC983}"/>
          </ac:graphicFrameMkLst>
        </pc:graphicFrameChg>
        <pc:picChg chg="add mod">
          <ac:chgData name="Michelle Chorny" userId="09780b95767b07a4" providerId="LiveId" clId="{60BECE80-B68D-4E0F-9F51-F6F3982AE220}" dt="2022-01-12T15:57:01.530" v="4929" actId="208"/>
          <ac:picMkLst>
            <pc:docMk/>
            <pc:sldMk cId="3644688973" sldId="266"/>
            <ac:picMk id="9218" creationId="{8D7CFC7F-458B-4210-BA9D-C7226A675B0F}"/>
          </ac:picMkLst>
        </pc:picChg>
      </pc:sldChg>
      <pc:sldChg chg="addSp delSp modSp new mod modTransition modAnim">
        <pc:chgData name="Michelle Chorny" userId="09780b95767b07a4" providerId="LiveId" clId="{60BECE80-B68D-4E0F-9F51-F6F3982AE220}" dt="2022-01-12T16:21:46.267" v="4991"/>
        <pc:sldMkLst>
          <pc:docMk/>
          <pc:sldMk cId="3809321114" sldId="267"/>
        </pc:sldMkLst>
        <pc:spChg chg="add del mod">
          <ac:chgData name="Michelle Chorny" userId="09780b95767b07a4" providerId="LiveId" clId="{60BECE80-B68D-4E0F-9F51-F6F3982AE220}" dt="2022-01-12T14:23:09.321" v="4168" actId="403"/>
          <ac:spMkLst>
            <pc:docMk/>
            <pc:sldMk cId="3809321114" sldId="267"/>
            <ac:spMk id="2" creationId="{26E94DBC-18F1-4AF8-880D-F3E2D9FF1D75}"/>
          </ac:spMkLst>
        </pc:spChg>
        <pc:spChg chg="mod">
          <ac:chgData name="Michelle Chorny" userId="09780b95767b07a4" providerId="LiveId" clId="{60BECE80-B68D-4E0F-9F51-F6F3982AE220}" dt="2022-01-12T14:29:05.378" v="4181" actId="2711"/>
          <ac:spMkLst>
            <pc:docMk/>
            <pc:sldMk cId="3809321114" sldId="267"/>
            <ac:spMk id="3" creationId="{F9F2A25C-0373-450C-975C-8454A170D47F}"/>
          </ac:spMkLst>
        </pc:spChg>
        <pc:spChg chg="mod">
          <ac:chgData name="Michelle Chorny" userId="09780b95767b07a4" providerId="LiveId" clId="{60BECE80-B68D-4E0F-9F51-F6F3982AE220}" dt="2022-01-12T14:30:40.737" v="4198" actId="2711"/>
          <ac:spMkLst>
            <pc:docMk/>
            <pc:sldMk cId="3809321114" sldId="267"/>
            <ac:spMk id="4" creationId="{01F4CC61-3ED2-45B7-884B-334989AA2260}"/>
          </ac:spMkLst>
        </pc:spChg>
        <pc:spChg chg="add del mod">
          <ac:chgData name="Michelle Chorny" userId="09780b95767b07a4" providerId="LiveId" clId="{60BECE80-B68D-4E0F-9F51-F6F3982AE220}" dt="2022-01-09T19:54:27.074" v="1531" actId="478"/>
          <ac:spMkLst>
            <pc:docMk/>
            <pc:sldMk cId="3809321114" sldId="267"/>
            <ac:spMk id="7" creationId="{D22260DB-211A-4AD3-928A-665A6E8C8D46}"/>
          </ac:spMkLst>
        </pc:spChg>
        <pc:graphicFrameChg chg="add mod modGraphic">
          <ac:chgData name="Michelle Chorny" userId="09780b95767b07a4" providerId="LiveId" clId="{60BECE80-B68D-4E0F-9F51-F6F3982AE220}" dt="2022-01-12T14:30:24.063" v="4197"/>
          <ac:graphicFrameMkLst>
            <pc:docMk/>
            <pc:sldMk cId="3809321114" sldId="267"/>
            <ac:graphicFrameMk id="6" creationId="{5BFFFBFD-627B-4943-8886-124AA74D7697}"/>
          </ac:graphicFrameMkLst>
        </pc:graphicFrameChg>
        <pc:picChg chg="mod">
          <ac:chgData name="Michelle Chorny" userId="09780b95767b07a4" providerId="LiveId" clId="{60BECE80-B68D-4E0F-9F51-F6F3982AE220}" dt="2022-01-09T21:41:43.565" v="1797" actId="1076"/>
          <ac:picMkLst>
            <pc:docMk/>
            <pc:sldMk cId="3809321114" sldId="267"/>
            <ac:picMk id="2050" creationId="{2D65B386-51B6-40BD-801B-599F7574F10F}"/>
          </ac:picMkLst>
        </pc:picChg>
      </pc:sldChg>
      <pc:sldChg chg="addSp modSp mod modTransition">
        <pc:chgData name="Michelle Chorny" userId="09780b95767b07a4" providerId="LiveId" clId="{60BECE80-B68D-4E0F-9F51-F6F3982AE220}" dt="2022-01-12T21:28:02.431" v="5950"/>
        <pc:sldMkLst>
          <pc:docMk/>
          <pc:sldMk cId="3803528328" sldId="268"/>
        </pc:sldMkLst>
        <pc:spChg chg="mod">
          <ac:chgData name="Michelle Chorny" userId="09780b95767b07a4" providerId="LiveId" clId="{60BECE80-B68D-4E0F-9F51-F6F3982AE220}" dt="2022-01-12T14:30:52.750" v="4202" actId="403"/>
          <ac:spMkLst>
            <pc:docMk/>
            <pc:sldMk cId="3803528328" sldId="268"/>
            <ac:spMk id="2" creationId="{8CF372C5-F383-4866-8483-138986365EDD}"/>
          </ac:spMkLst>
        </pc:spChg>
        <pc:spChg chg="mod">
          <ac:chgData name="Michelle Chorny" userId="09780b95767b07a4" providerId="LiveId" clId="{60BECE80-B68D-4E0F-9F51-F6F3982AE220}" dt="2022-01-12T16:18:20.238" v="4973" actId="20577"/>
          <ac:spMkLst>
            <pc:docMk/>
            <pc:sldMk cId="3803528328" sldId="268"/>
            <ac:spMk id="3" creationId="{29440AF6-6782-4CAC-B50C-CE3A08E4A826}"/>
          </ac:spMkLst>
        </pc:spChg>
        <pc:picChg chg="add mod">
          <ac:chgData name="Michelle Chorny" userId="09780b95767b07a4" providerId="LiveId" clId="{60BECE80-B68D-4E0F-9F51-F6F3982AE220}" dt="2022-01-12T16:17:15.529" v="4971" actId="1076"/>
          <ac:picMkLst>
            <pc:docMk/>
            <pc:sldMk cId="3803528328" sldId="268"/>
            <ac:picMk id="11266" creationId="{6FE4A6B3-5AAE-404F-A57B-88840581F15F}"/>
          </ac:picMkLst>
        </pc:picChg>
      </pc:sldChg>
      <pc:sldChg chg="addSp delSp modSp add mod ord modTransition">
        <pc:chgData name="Michelle Chorny" userId="09780b95767b07a4" providerId="LiveId" clId="{60BECE80-B68D-4E0F-9F51-F6F3982AE220}" dt="2022-01-12T18:57:54.799" v="5907" actId="14861"/>
        <pc:sldMkLst>
          <pc:docMk/>
          <pc:sldMk cId="769675095" sldId="269"/>
        </pc:sldMkLst>
        <pc:spChg chg="mod">
          <ac:chgData name="Michelle Chorny" userId="09780b95767b07a4" providerId="LiveId" clId="{60BECE80-B68D-4E0F-9F51-F6F3982AE220}" dt="2022-01-12T18:56:06.911" v="5903" actId="1076"/>
          <ac:spMkLst>
            <pc:docMk/>
            <pc:sldMk cId="769675095" sldId="269"/>
            <ac:spMk id="2" creationId="{00000000-0000-0000-0000-000000000000}"/>
          </ac:spMkLst>
        </pc:spChg>
        <pc:spChg chg="mod">
          <ac:chgData name="Michelle Chorny" userId="09780b95767b07a4" providerId="LiveId" clId="{60BECE80-B68D-4E0F-9F51-F6F3982AE220}" dt="2022-01-12T18:56:09.872" v="5904" actId="1076"/>
          <ac:spMkLst>
            <pc:docMk/>
            <pc:sldMk cId="769675095" sldId="269"/>
            <ac:spMk id="3" creationId="{00000000-0000-0000-0000-000000000000}"/>
          </ac:spMkLst>
        </pc:spChg>
        <pc:spChg chg="add del mod">
          <ac:chgData name="Michelle Chorny" userId="09780b95767b07a4" providerId="LiveId" clId="{60BECE80-B68D-4E0F-9F51-F6F3982AE220}" dt="2022-01-09T19:43:04.509" v="1415"/>
          <ac:spMkLst>
            <pc:docMk/>
            <pc:sldMk cId="769675095" sldId="269"/>
            <ac:spMk id="4" creationId="{8A3AACAB-F6D2-4A85-855A-DD0FBA341E76}"/>
          </ac:spMkLst>
        </pc:spChg>
        <pc:spChg chg="add del mod">
          <ac:chgData name="Michelle Chorny" userId="09780b95767b07a4" providerId="LiveId" clId="{60BECE80-B68D-4E0F-9F51-F6F3982AE220}" dt="2022-01-09T19:43:11.315" v="1417"/>
          <ac:spMkLst>
            <pc:docMk/>
            <pc:sldMk cId="769675095" sldId="269"/>
            <ac:spMk id="5" creationId="{A5C43A42-F138-4940-84C5-5C2DDB1E2841}"/>
          </ac:spMkLst>
        </pc:spChg>
        <pc:picChg chg="add del mod">
          <ac:chgData name="Michelle Chorny" userId="09780b95767b07a4" providerId="LiveId" clId="{60BECE80-B68D-4E0F-9F51-F6F3982AE220}" dt="2022-01-09T20:28:05.282" v="1660" actId="478"/>
          <ac:picMkLst>
            <pc:docMk/>
            <pc:sldMk cId="769675095" sldId="269"/>
            <ac:picMk id="6" creationId="{0252A994-682E-480F-81BE-B61CA01EF027}"/>
          </ac:picMkLst>
        </pc:picChg>
        <pc:picChg chg="add del mod">
          <ac:chgData name="Michelle Chorny" userId="09780b95767b07a4" providerId="LiveId" clId="{60BECE80-B68D-4E0F-9F51-F6F3982AE220}" dt="2022-01-12T16:12:04.757" v="4961" actId="478"/>
          <ac:picMkLst>
            <pc:docMk/>
            <pc:sldMk cId="769675095" sldId="269"/>
            <ac:picMk id="7" creationId="{8F0E1C15-269E-40C1-9A69-DEED62A03AE3}"/>
          </ac:picMkLst>
        </pc:picChg>
        <pc:picChg chg="add mod">
          <ac:chgData name="Michelle Chorny" userId="09780b95767b07a4" providerId="LiveId" clId="{60BECE80-B68D-4E0F-9F51-F6F3982AE220}" dt="2022-01-12T18:57:54.799" v="5907" actId="14861"/>
          <ac:picMkLst>
            <pc:docMk/>
            <pc:sldMk cId="769675095" sldId="269"/>
            <ac:picMk id="8" creationId="{6C2C6B2A-D271-4DB5-9364-4A7947DE6FDF}"/>
          </ac:picMkLst>
        </pc:picChg>
      </pc:sldChg>
      <pc:sldChg chg="addSp delSp modSp add mod modTransition modAnim">
        <pc:chgData name="Michelle Chorny" userId="09780b95767b07a4" providerId="LiveId" clId="{60BECE80-B68D-4E0F-9F51-F6F3982AE220}" dt="2022-01-12T15:09:59.606" v="4531" actId="3062"/>
        <pc:sldMkLst>
          <pc:docMk/>
          <pc:sldMk cId="1163612363" sldId="270"/>
        </pc:sldMkLst>
        <pc:spChg chg="del mod">
          <ac:chgData name="Michelle Chorny" userId="09780b95767b07a4" providerId="LiveId" clId="{60BECE80-B68D-4E0F-9F51-F6F3982AE220}" dt="2022-01-11T15:46:52.897" v="2401" actId="478"/>
          <ac:spMkLst>
            <pc:docMk/>
            <pc:sldMk cId="1163612363" sldId="270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1T15:46:36.633" v="2383" actId="478"/>
          <ac:spMkLst>
            <pc:docMk/>
            <pc:sldMk cId="1163612363" sldId="270"/>
            <ac:spMk id="4" creationId="{867273B0-BBAA-4ECB-8720-26520B31A8C0}"/>
          </ac:spMkLst>
        </pc:spChg>
        <pc:spChg chg="del">
          <ac:chgData name="Michelle Chorny" userId="09780b95767b07a4" providerId="LiveId" clId="{60BECE80-B68D-4E0F-9F51-F6F3982AE220}" dt="2022-01-11T15:46:33.583" v="2382" actId="478"/>
          <ac:spMkLst>
            <pc:docMk/>
            <pc:sldMk cId="1163612363" sldId="270"/>
            <ac:spMk id="5" creationId="{C286BDE9-8E49-4668-B4B5-EC0E0E08611E}"/>
          </ac:spMkLst>
        </pc:spChg>
        <pc:spChg chg="add del mod">
          <ac:chgData name="Michelle Chorny" userId="09780b95767b07a4" providerId="LiveId" clId="{60BECE80-B68D-4E0F-9F51-F6F3982AE220}" dt="2022-01-11T17:31:20.756" v="2498" actId="767"/>
          <ac:spMkLst>
            <pc:docMk/>
            <pc:sldMk cId="1163612363" sldId="270"/>
            <ac:spMk id="9" creationId="{B708FD9B-0275-4B3E-9732-BC88EB742316}"/>
          </ac:spMkLst>
        </pc:spChg>
        <pc:spChg chg="add mod">
          <ac:chgData name="Michelle Chorny" userId="09780b95767b07a4" providerId="LiveId" clId="{60BECE80-B68D-4E0F-9F51-F6F3982AE220}" dt="2022-01-12T15:09:56.325" v="4530" actId="3062"/>
          <ac:spMkLst>
            <pc:docMk/>
            <pc:sldMk cId="1163612363" sldId="270"/>
            <ac:spMk id="11" creationId="{D052A08C-CD3C-45E5-8328-93B0CD26B180}"/>
          </ac:spMkLst>
        </pc:spChg>
        <pc:spChg chg="add mod">
          <ac:chgData name="Michelle Chorny" userId="09780b95767b07a4" providerId="LiveId" clId="{60BECE80-B68D-4E0F-9F51-F6F3982AE220}" dt="2022-01-12T15:09:59.606" v="4531" actId="3062"/>
          <ac:spMkLst>
            <pc:docMk/>
            <pc:sldMk cId="1163612363" sldId="270"/>
            <ac:spMk id="12" creationId="{9B9F3C14-59A7-4ED9-8CCC-5B5D212D9294}"/>
          </ac:spMkLst>
        </pc:spChg>
        <pc:graphicFrameChg chg="del mod">
          <ac:chgData name="Michelle Chorny" userId="09780b95767b07a4" providerId="LiveId" clId="{60BECE80-B68D-4E0F-9F51-F6F3982AE220}" dt="2022-01-12T10:36:54.273" v="3574" actId="478"/>
          <ac:graphicFrameMkLst>
            <pc:docMk/>
            <pc:sldMk cId="1163612363" sldId="270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4.733" v="3575"/>
          <ac:graphicFrameMkLst>
            <pc:docMk/>
            <pc:sldMk cId="1163612363" sldId="270"/>
            <ac:graphicFrameMk id="10" creationId="{E4758758-0A41-44A5-9581-43F98697B2E9}"/>
          </ac:graphicFrameMkLst>
        </pc:graphicFrameChg>
        <pc:picChg chg="add mod">
          <ac:chgData name="Michelle Chorny" userId="09780b95767b07a4" providerId="LiveId" clId="{60BECE80-B68D-4E0F-9F51-F6F3982AE220}" dt="2022-01-12T12:53:29.798" v="4044" actId="1076"/>
          <ac:picMkLst>
            <pc:docMk/>
            <pc:sldMk cId="1163612363" sldId="270"/>
            <ac:picMk id="8" creationId="{2F6FC650-8014-4E0F-9B13-70A86219B85F}"/>
          </ac:picMkLst>
        </pc:picChg>
        <pc:picChg chg="add mod">
          <ac:chgData name="Michelle Chorny" userId="09780b95767b07a4" providerId="LiveId" clId="{60BECE80-B68D-4E0F-9F51-F6F3982AE220}" dt="2022-01-12T12:58:58.499" v="4098"/>
          <ac:picMkLst>
            <pc:docMk/>
            <pc:sldMk cId="1163612363" sldId="270"/>
            <ac:picMk id="14" creationId="{5D474F6B-7E1A-4977-9BCB-81962F6BC269}"/>
          </ac:picMkLst>
        </pc:picChg>
        <pc:picChg chg="add mod">
          <ac:chgData name="Michelle Chorny" userId="09780b95767b07a4" providerId="LiveId" clId="{60BECE80-B68D-4E0F-9F51-F6F3982AE220}" dt="2022-01-12T13:00:36.734" v="4104" actId="1076"/>
          <ac:picMkLst>
            <pc:docMk/>
            <pc:sldMk cId="1163612363" sldId="270"/>
            <ac:picMk id="15" creationId="{03849873-C026-4031-9804-023E3A583B80}"/>
          </ac:picMkLst>
        </pc:picChg>
        <pc:picChg chg="add mod">
          <ac:chgData name="Michelle Chorny" userId="09780b95767b07a4" providerId="LiveId" clId="{60BECE80-B68D-4E0F-9F51-F6F3982AE220}" dt="2022-01-12T13:00:45.142" v="4106" actId="1076"/>
          <ac:picMkLst>
            <pc:docMk/>
            <pc:sldMk cId="1163612363" sldId="270"/>
            <ac:picMk id="16" creationId="{2032B065-7159-4DA3-A633-4C3A2B5A1879}"/>
          </ac:picMkLst>
        </pc:picChg>
        <pc:picChg chg="add mod">
          <ac:chgData name="Michelle Chorny" userId="09780b95767b07a4" providerId="LiveId" clId="{60BECE80-B68D-4E0F-9F51-F6F3982AE220}" dt="2022-01-12T12:58:32.824" v="4093"/>
          <ac:picMkLst>
            <pc:docMk/>
            <pc:sldMk cId="1163612363" sldId="270"/>
            <ac:picMk id="6146" creationId="{E2A2C540-3E40-4093-B495-6E892F473330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12T22:13:45.246" v="6317" actId="208"/>
        <pc:sldMkLst>
          <pc:docMk/>
          <pc:sldMk cId="2091076689" sldId="271"/>
        </pc:sldMkLst>
        <pc:spChg chg="add mod">
          <ac:chgData name="Michelle Chorny" userId="09780b95767b07a4" providerId="LiveId" clId="{60BECE80-B68D-4E0F-9F51-F6F3982AE220}" dt="2022-01-12T22:12:00.925" v="6314"/>
          <ac:spMkLst>
            <pc:docMk/>
            <pc:sldMk cId="2091076689" sldId="271"/>
            <ac:spMk id="10" creationId="{1756E8E3-6932-4B89-B308-0098AC227A96}"/>
          </ac:spMkLst>
        </pc:spChg>
        <pc:graphicFrameChg chg="del">
          <ac:chgData name="Michelle Chorny" userId="09780b95767b07a4" providerId="LiveId" clId="{60BECE80-B68D-4E0F-9F51-F6F3982AE220}" dt="2022-01-12T10:36:59.172" v="3576" actId="478"/>
          <ac:graphicFrameMkLst>
            <pc:docMk/>
            <pc:sldMk cId="2091076689" sldId="271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9.587" v="3577"/>
          <ac:graphicFrameMkLst>
            <pc:docMk/>
            <pc:sldMk cId="2091076689" sldId="271"/>
            <ac:graphicFrameMk id="9" creationId="{C895CB17-FC87-466A-8CE5-0F2A926D17BF}"/>
          </ac:graphicFrameMkLst>
        </pc:graphicFrameChg>
        <pc:picChg chg="add del mod">
          <ac:chgData name="Michelle Chorny" userId="09780b95767b07a4" providerId="LiveId" clId="{60BECE80-B68D-4E0F-9F51-F6F3982AE220}" dt="2022-01-11T18:07:31.275" v="2513" actId="478"/>
          <ac:picMkLst>
            <pc:docMk/>
            <pc:sldMk cId="2091076689" sldId="271"/>
            <ac:picMk id="3" creationId="{CB358D7F-2603-4152-B169-180220DB28F0}"/>
          </ac:picMkLst>
        </pc:picChg>
        <pc:picChg chg="add mod">
          <ac:chgData name="Michelle Chorny" userId="09780b95767b07a4" providerId="LiveId" clId="{60BECE80-B68D-4E0F-9F51-F6F3982AE220}" dt="2022-01-12T22:13:45.246" v="6317" actId="208"/>
          <ac:picMkLst>
            <pc:docMk/>
            <pc:sldMk cId="2091076689" sldId="271"/>
            <ac:picMk id="5" creationId="{BB4EB65C-DE85-4E68-8B7F-771EB0297EBE}"/>
          </ac:picMkLst>
        </pc:picChg>
        <pc:picChg chg="del">
          <ac:chgData name="Michelle Chorny" userId="09780b95767b07a4" providerId="LiveId" clId="{60BECE80-B68D-4E0F-9F51-F6F3982AE220}" dt="2022-01-11T17:31:33.400" v="2501" actId="478"/>
          <ac:picMkLst>
            <pc:docMk/>
            <pc:sldMk cId="2091076689" sldId="271"/>
            <ac:picMk id="8" creationId="{2F6FC650-8014-4E0F-9B13-70A86219B85F}"/>
          </ac:picMkLst>
        </pc:picChg>
      </pc:sldChg>
      <pc:sldChg chg="addSp delSp modSp add del mod modTransition">
        <pc:chgData name="Michelle Chorny" userId="09780b95767b07a4" providerId="LiveId" clId="{60BECE80-B68D-4E0F-9F51-F6F3982AE220}" dt="2022-01-12T16:53:27.955" v="5279" actId="2696"/>
        <pc:sldMkLst>
          <pc:docMk/>
          <pc:sldMk cId="2234988290" sldId="272"/>
        </pc:sldMkLst>
        <pc:spChg chg="add del">
          <ac:chgData name="Michelle Chorny" userId="09780b95767b07a4" providerId="LiveId" clId="{60BECE80-B68D-4E0F-9F51-F6F3982AE220}" dt="2022-01-11T17:53:46.975" v="2509" actId="22"/>
          <ac:spMkLst>
            <pc:docMk/>
            <pc:sldMk cId="2234988290" sldId="272"/>
            <ac:spMk id="5" creationId="{7C455926-94C7-46C0-B1D5-8E37121CFB20}"/>
          </ac:spMkLst>
        </pc:spChg>
        <pc:graphicFrameChg chg="mod modGraphic">
          <ac:chgData name="Michelle Chorny" userId="09780b95767b07a4" providerId="LiveId" clId="{60BECE80-B68D-4E0F-9F51-F6F3982AE220}" dt="2022-01-12T10:35:34.763" v="3565" actId="113"/>
          <ac:graphicFrameMkLst>
            <pc:docMk/>
            <pc:sldMk cId="2234988290" sldId="272"/>
            <ac:graphicFrameMk id="6" creationId="{32098E6C-B960-41F8-A8C4-B79E32491EF8}"/>
          </ac:graphicFrameMkLst>
        </pc:graphicFrameChg>
        <pc:picChg chg="del">
          <ac:chgData name="Michelle Chorny" userId="09780b95767b07a4" providerId="LiveId" clId="{60BECE80-B68D-4E0F-9F51-F6F3982AE220}" dt="2022-01-11T17:53:45.192" v="2507" actId="478"/>
          <ac:picMkLst>
            <pc:docMk/>
            <pc:sldMk cId="2234988290" sldId="272"/>
            <ac:picMk id="3" creationId="{CB358D7F-2603-4152-B169-180220DB28F0}"/>
          </ac:picMkLst>
        </pc:picChg>
        <pc:picChg chg="add del mod">
          <ac:chgData name="Michelle Chorny" userId="09780b95767b07a4" providerId="LiveId" clId="{60BECE80-B68D-4E0F-9F51-F6F3982AE220}" dt="2022-01-11T19:35:46.444" v="2844" actId="478"/>
          <ac:picMkLst>
            <pc:docMk/>
            <pc:sldMk cId="2234988290" sldId="272"/>
            <ac:picMk id="7" creationId="{A3147818-0FAB-48CF-8C54-865F2BBDBA6D}"/>
          </ac:picMkLst>
        </pc:picChg>
        <pc:picChg chg="add del mod">
          <ac:chgData name="Michelle Chorny" userId="09780b95767b07a4" providerId="LiveId" clId="{60BECE80-B68D-4E0F-9F51-F6F3982AE220}" dt="2022-01-12T10:02:02.630" v="3295" actId="478"/>
          <ac:picMkLst>
            <pc:docMk/>
            <pc:sldMk cId="2234988290" sldId="272"/>
            <ac:picMk id="9" creationId="{AC7497CC-38D3-4BF5-9043-722F92665B57}"/>
          </ac:picMkLst>
        </pc:picChg>
        <pc:picChg chg="add del mod">
          <ac:chgData name="Michelle Chorny" userId="09780b95767b07a4" providerId="LiveId" clId="{60BECE80-B68D-4E0F-9F51-F6F3982AE220}" dt="2022-01-12T16:53:03.427" v="5271" actId="21"/>
          <ac:picMkLst>
            <pc:docMk/>
            <pc:sldMk cId="2234988290" sldId="272"/>
            <ac:picMk id="11" creationId="{35678BD6-4B2E-42B5-B159-EDE0A373962C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12T12:40:15.671" v="3893" actId="1440"/>
        <pc:sldMkLst>
          <pc:docMk/>
          <pc:sldMk cId="1991321878" sldId="273"/>
        </pc:sldMkLst>
        <pc:graphicFrameChg chg="del">
          <ac:chgData name="Michelle Chorny" userId="09780b95767b07a4" providerId="LiveId" clId="{60BECE80-B68D-4E0F-9F51-F6F3982AE220}" dt="2022-01-12T10:37:08.050" v="3578" actId="478"/>
          <ac:graphicFrameMkLst>
            <pc:docMk/>
            <pc:sldMk cId="1991321878" sldId="273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7:08.460" v="3579"/>
          <ac:graphicFrameMkLst>
            <pc:docMk/>
            <pc:sldMk cId="1991321878" sldId="273"/>
            <ac:graphicFrameMk id="10" creationId="{0CB1EF9A-EB21-4FB8-AF2E-036E43F9972C}"/>
          </ac:graphicFrameMkLst>
        </pc:graphicFrameChg>
        <pc:picChg chg="add del mod">
          <ac:chgData name="Michelle Chorny" userId="09780b95767b07a4" providerId="LiveId" clId="{60BECE80-B68D-4E0F-9F51-F6F3982AE220}" dt="2022-01-11T19:35:54.780" v="2848" actId="478"/>
          <ac:picMkLst>
            <pc:docMk/>
            <pc:sldMk cId="1991321878" sldId="273"/>
            <ac:picMk id="3" creationId="{B81ED7B0-9413-41C0-ADC1-649B48406468}"/>
          </ac:picMkLst>
        </pc:picChg>
        <pc:picChg chg="add del mod">
          <ac:chgData name="Michelle Chorny" userId="09780b95767b07a4" providerId="LiveId" clId="{60BECE80-B68D-4E0F-9F51-F6F3982AE220}" dt="2022-01-12T10:00:58.891" v="3288" actId="478"/>
          <ac:picMkLst>
            <pc:docMk/>
            <pc:sldMk cId="1991321878" sldId="273"/>
            <ac:picMk id="5" creationId="{B25265A9-672A-456E-A66C-B8E7390CEA08}"/>
          </ac:picMkLst>
        </pc:picChg>
        <pc:picChg chg="del">
          <ac:chgData name="Michelle Chorny" userId="09780b95767b07a4" providerId="LiveId" clId="{60BECE80-B68D-4E0F-9F51-F6F3982AE220}" dt="2022-01-11T19:33:31.268" v="2840" actId="478"/>
          <ac:picMkLst>
            <pc:docMk/>
            <pc:sldMk cId="1991321878" sldId="273"/>
            <ac:picMk id="7" creationId="{A3147818-0FAB-48CF-8C54-865F2BBDBA6D}"/>
          </ac:picMkLst>
        </pc:picChg>
        <pc:picChg chg="add mod">
          <ac:chgData name="Michelle Chorny" userId="09780b95767b07a4" providerId="LiveId" clId="{60BECE80-B68D-4E0F-9F51-F6F3982AE220}" dt="2022-01-12T12:40:06.515" v="3890" actId="1076"/>
          <ac:picMkLst>
            <pc:docMk/>
            <pc:sldMk cId="1991321878" sldId="273"/>
            <ac:picMk id="9" creationId="{4D9817C2-2D68-444D-8A22-F0B0E292BCBA}"/>
          </ac:picMkLst>
        </pc:picChg>
        <pc:picChg chg="add mod">
          <ac:chgData name="Michelle Chorny" userId="09780b95767b07a4" providerId="LiveId" clId="{60BECE80-B68D-4E0F-9F51-F6F3982AE220}" dt="2022-01-12T12:40:15.671" v="3893" actId="1440"/>
          <ac:picMkLst>
            <pc:docMk/>
            <pc:sldMk cId="1991321878" sldId="273"/>
            <ac:picMk id="12" creationId="{20961167-E85E-44C6-8769-E2DDB545EC55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12T17:03:12.867" v="5287" actId="1076"/>
        <pc:sldMkLst>
          <pc:docMk/>
          <pc:sldMk cId="4144852787" sldId="274"/>
        </pc:sldMkLst>
        <pc:spChg chg="add del mod">
          <ac:chgData name="Michelle Chorny" userId="09780b95767b07a4" providerId="LiveId" clId="{60BECE80-B68D-4E0F-9F51-F6F3982AE220}" dt="2022-01-12T09:28:08.763" v="2873" actId="478"/>
          <ac:spMkLst>
            <pc:docMk/>
            <pc:sldMk cId="4144852787" sldId="274"/>
            <ac:spMk id="4" creationId="{FB8194A1-FE7D-4D9B-B2FC-BE67DCEAA00F}"/>
          </ac:spMkLst>
        </pc:spChg>
        <pc:graphicFrameChg chg="del">
          <ac:chgData name="Michelle Chorny" userId="09780b95767b07a4" providerId="LiveId" clId="{60BECE80-B68D-4E0F-9F51-F6F3982AE220}" dt="2022-01-12T10:37:13.326" v="3580" actId="478"/>
          <ac:graphicFrameMkLst>
            <pc:docMk/>
            <pc:sldMk cId="4144852787" sldId="274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7:13.699" v="3581"/>
          <ac:graphicFrameMkLst>
            <pc:docMk/>
            <pc:sldMk cId="4144852787" sldId="274"/>
            <ac:graphicFrameMk id="7" creationId="{AA618B97-2ACD-49D0-AB91-49438119EBC2}"/>
          </ac:graphicFrameMkLst>
        </pc:graphicFrameChg>
        <pc:picChg chg="add del mod">
          <ac:chgData name="Michelle Chorny" userId="09780b95767b07a4" providerId="LiveId" clId="{60BECE80-B68D-4E0F-9F51-F6F3982AE220}" dt="2022-01-12T17:02:58.237" v="5281" actId="478"/>
          <ac:picMkLst>
            <pc:docMk/>
            <pc:sldMk cId="4144852787" sldId="274"/>
            <ac:picMk id="3" creationId="{959F81C3-E558-42E3-B384-418C5B670E1C}"/>
          </ac:picMkLst>
        </pc:picChg>
        <pc:picChg chg="del">
          <ac:chgData name="Michelle Chorny" userId="09780b95767b07a4" providerId="LiveId" clId="{60BECE80-B68D-4E0F-9F51-F6F3982AE220}" dt="2022-01-12T09:27:31.735" v="2867" actId="478"/>
          <ac:picMkLst>
            <pc:docMk/>
            <pc:sldMk cId="4144852787" sldId="274"/>
            <ac:picMk id="5" creationId="{B25265A9-672A-456E-A66C-B8E7390CEA08}"/>
          </ac:picMkLst>
        </pc:picChg>
        <pc:picChg chg="add mod">
          <ac:chgData name="Michelle Chorny" userId="09780b95767b07a4" providerId="LiveId" clId="{60BECE80-B68D-4E0F-9F51-F6F3982AE220}" dt="2022-01-12T17:03:12.867" v="5287" actId="1076"/>
          <ac:picMkLst>
            <pc:docMk/>
            <pc:sldMk cId="4144852787" sldId="274"/>
            <ac:picMk id="9" creationId="{A7FBAB1C-A8B8-4F71-BCA9-C69564980864}"/>
          </ac:picMkLst>
        </pc:picChg>
      </pc:sldChg>
      <pc:sldChg chg="addSp delSp modSp new mod modTransition modAnim">
        <pc:chgData name="Michelle Chorny" userId="09780b95767b07a4" providerId="LiveId" clId="{60BECE80-B68D-4E0F-9F51-F6F3982AE220}" dt="2022-01-12T14:32:06.010" v="4213"/>
        <pc:sldMkLst>
          <pc:docMk/>
          <pc:sldMk cId="3068480907" sldId="275"/>
        </pc:sldMkLst>
        <pc:spChg chg="mod">
          <ac:chgData name="Michelle Chorny" userId="09780b95767b07a4" providerId="LiveId" clId="{60BECE80-B68D-4E0F-9F51-F6F3982AE220}" dt="2022-01-12T14:31:17.414" v="4206" actId="2711"/>
          <ac:spMkLst>
            <pc:docMk/>
            <pc:sldMk cId="3068480907" sldId="275"/>
            <ac:spMk id="2" creationId="{5EE38508-9205-43CC-84E6-113B6220B595}"/>
          </ac:spMkLst>
        </pc:spChg>
        <pc:spChg chg="add del mod">
          <ac:chgData name="Michelle Chorny" userId="09780b95767b07a4" providerId="LiveId" clId="{60BECE80-B68D-4E0F-9F51-F6F3982AE220}" dt="2022-01-12T09:47:30.092" v="3236" actId="12084"/>
          <ac:spMkLst>
            <pc:docMk/>
            <pc:sldMk cId="3068480907" sldId="275"/>
            <ac:spMk id="3" creationId="{F2B7689F-7D4D-4D07-B44A-B822B3F39BE2}"/>
          </ac:spMkLst>
        </pc:spChg>
        <pc:graphicFrameChg chg="add del mod modGraphic">
          <ac:chgData name="Michelle Chorny" userId="09780b95767b07a4" providerId="LiveId" clId="{60BECE80-B68D-4E0F-9F51-F6F3982AE220}" dt="2022-01-12T09:37:33.996" v="3132" actId="478"/>
          <ac:graphicFrameMkLst>
            <pc:docMk/>
            <pc:sldMk cId="3068480907" sldId="275"/>
            <ac:graphicFrameMk id="4" creationId="{D9DA8C7B-2BFE-4B76-B6E6-17C5BBDACD6B}"/>
          </ac:graphicFrameMkLst>
        </pc:graphicFrameChg>
        <pc:graphicFrameChg chg="add del mod">
          <ac:chgData name="Michelle Chorny" userId="09780b95767b07a4" providerId="LiveId" clId="{60BECE80-B68D-4E0F-9F51-F6F3982AE220}" dt="2022-01-12T09:47:10.877" v="3235" actId="12084"/>
          <ac:graphicFrameMkLst>
            <pc:docMk/>
            <pc:sldMk cId="3068480907" sldId="275"/>
            <ac:graphicFrameMk id="5" creationId="{18DB7AB2-8629-4061-A77F-5FA7D7A1B255}"/>
          </ac:graphicFrameMkLst>
        </pc:graphicFrameChg>
        <pc:graphicFrameChg chg="add mod modGraphic">
          <ac:chgData name="Michelle Chorny" userId="09780b95767b07a4" providerId="LiveId" clId="{60BECE80-B68D-4E0F-9F51-F6F3982AE220}" dt="2022-01-12T14:32:06.010" v="4213"/>
          <ac:graphicFrameMkLst>
            <pc:docMk/>
            <pc:sldMk cId="3068480907" sldId="275"/>
            <ac:graphicFrameMk id="6" creationId="{AA270783-57FA-4DAF-8772-C2AD54785AC4}"/>
          </ac:graphicFrameMkLst>
        </pc:graphicFrameChg>
      </pc:sldChg>
      <pc:sldChg chg="addSp delSp modSp new mod modTransition modAnim">
        <pc:chgData name="Michelle Chorny" userId="09780b95767b07a4" providerId="LiveId" clId="{60BECE80-B68D-4E0F-9F51-F6F3982AE220}" dt="2022-01-12T21:28:35.094" v="5952"/>
        <pc:sldMkLst>
          <pc:docMk/>
          <pc:sldMk cId="3167486107" sldId="276"/>
        </pc:sldMkLst>
        <pc:spChg chg="mod">
          <ac:chgData name="Michelle Chorny" userId="09780b95767b07a4" providerId="LiveId" clId="{60BECE80-B68D-4E0F-9F51-F6F3982AE220}" dt="2022-01-12T14:33:35.539" v="4216" actId="403"/>
          <ac:spMkLst>
            <pc:docMk/>
            <pc:sldMk cId="3167486107" sldId="276"/>
            <ac:spMk id="2" creationId="{A2F13B12-E7F7-487E-A341-443ACA107B75}"/>
          </ac:spMkLst>
        </pc:spChg>
        <pc:spChg chg="del">
          <ac:chgData name="Michelle Chorny" userId="09780b95767b07a4" providerId="LiveId" clId="{60BECE80-B68D-4E0F-9F51-F6F3982AE220}" dt="2022-01-12T10:25:48.141" v="3381" actId="478"/>
          <ac:spMkLst>
            <pc:docMk/>
            <pc:sldMk cId="3167486107" sldId="276"/>
            <ac:spMk id="3" creationId="{400C7834-97D5-4A10-B877-9A4A239EEF9F}"/>
          </ac:spMkLst>
        </pc:spChg>
        <pc:picChg chg="add mod">
          <ac:chgData name="Michelle Chorny" userId="09780b95767b07a4" providerId="LiveId" clId="{60BECE80-B68D-4E0F-9F51-F6F3982AE220}" dt="2022-01-12T10:30:28.346" v="3532" actId="1076"/>
          <ac:picMkLst>
            <pc:docMk/>
            <pc:sldMk cId="3167486107" sldId="276"/>
            <ac:picMk id="4098" creationId="{59254E84-2193-4933-97FA-E786A649DAB7}"/>
          </ac:picMkLst>
        </pc:picChg>
      </pc:sldChg>
      <pc:sldChg chg="addSp delSp modSp add mod ord modTransition">
        <pc:chgData name="Michelle Chorny" userId="09780b95767b07a4" providerId="LiveId" clId="{60BECE80-B68D-4E0F-9F51-F6F3982AE220}" dt="2022-01-12T21:28:47.429" v="5953"/>
        <pc:sldMkLst>
          <pc:docMk/>
          <pc:sldMk cId="2319556620" sldId="277"/>
        </pc:sldMkLst>
        <pc:spChg chg="mod">
          <ac:chgData name="Michelle Chorny" userId="09780b95767b07a4" providerId="LiveId" clId="{60BECE80-B68D-4E0F-9F51-F6F3982AE220}" dt="2022-01-12T14:14:22.954" v="4128" actId="403"/>
          <ac:spMkLst>
            <pc:docMk/>
            <pc:sldMk cId="2319556620" sldId="277"/>
            <ac:spMk id="2" creationId="{A2F13B12-E7F7-487E-A341-443ACA107B75}"/>
          </ac:spMkLst>
        </pc:spChg>
        <pc:picChg chg="del">
          <ac:chgData name="Michelle Chorny" userId="09780b95767b07a4" providerId="LiveId" clId="{60BECE80-B68D-4E0F-9F51-F6F3982AE220}" dt="2022-01-12T10:39:10.168" v="3599" actId="478"/>
          <ac:picMkLst>
            <pc:docMk/>
            <pc:sldMk cId="2319556620" sldId="277"/>
            <ac:picMk id="4098" creationId="{59254E84-2193-4933-97FA-E786A649DAB7}"/>
          </ac:picMkLst>
        </pc:picChg>
        <pc:picChg chg="add mod">
          <ac:chgData name="Michelle Chorny" userId="09780b95767b07a4" providerId="LiveId" clId="{60BECE80-B68D-4E0F-9F51-F6F3982AE220}" dt="2022-01-12T10:47:51.422" v="3878" actId="1076"/>
          <ac:picMkLst>
            <pc:docMk/>
            <pc:sldMk cId="2319556620" sldId="277"/>
            <ac:picMk id="5122" creationId="{5EF0391E-CC19-42AE-A268-7902E46353A2}"/>
          </ac:picMkLst>
        </pc:picChg>
      </pc:sldChg>
      <pc:sldChg chg="addSp delSp modSp add mod modAnim">
        <pc:chgData name="Michelle Chorny" userId="09780b95767b07a4" providerId="LiveId" clId="{60BECE80-B68D-4E0F-9F51-F6F3982AE220}" dt="2022-01-12T15:21:00.470" v="4632"/>
        <pc:sldMkLst>
          <pc:docMk/>
          <pc:sldMk cId="2284051358" sldId="278"/>
        </pc:sldMkLst>
        <pc:spChg chg="add mod">
          <ac:chgData name="Michelle Chorny" userId="09780b95767b07a4" providerId="LiveId" clId="{60BECE80-B68D-4E0F-9F51-F6F3982AE220}" dt="2022-01-12T15:16:04.919" v="4571" actId="115"/>
          <ac:spMkLst>
            <pc:docMk/>
            <pc:sldMk cId="2284051358" sldId="278"/>
            <ac:spMk id="4" creationId="{17B0CDA6-62E2-40A1-AAC2-D475506A89EA}"/>
          </ac:spMkLst>
        </pc:spChg>
        <pc:spChg chg="add mod">
          <ac:chgData name="Michelle Chorny" userId="09780b95767b07a4" providerId="LiveId" clId="{60BECE80-B68D-4E0F-9F51-F6F3982AE220}" dt="2022-01-12T15:18:13.961" v="4597" actId="1076"/>
          <ac:spMkLst>
            <pc:docMk/>
            <pc:sldMk cId="2284051358" sldId="278"/>
            <ac:spMk id="7" creationId="{1C57600B-D67C-4F98-A18E-35E8D9E4EBAD}"/>
          </ac:spMkLst>
        </pc:spChg>
        <pc:spChg chg="add mod">
          <ac:chgData name="Michelle Chorny" userId="09780b95767b07a4" providerId="LiveId" clId="{60BECE80-B68D-4E0F-9F51-F6F3982AE220}" dt="2022-01-12T15:18:05.427" v="4594" actId="1076"/>
          <ac:spMkLst>
            <pc:docMk/>
            <pc:sldMk cId="2284051358" sldId="278"/>
            <ac:spMk id="9" creationId="{19EBF409-F936-40C9-8D81-9C1FE498A11D}"/>
          </ac:spMkLst>
        </pc:spChg>
        <pc:spChg chg="add mod">
          <ac:chgData name="Michelle Chorny" userId="09780b95767b07a4" providerId="LiveId" clId="{60BECE80-B68D-4E0F-9F51-F6F3982AE220}" dt="2022-01-12T15:17:50.712" v="4592" actId="1076"/>
          <ac:spMkLst>
            <pc:docMk/>
            <pc:sldMk cId="2284051358" sldId="278"/>
            <ac:spMk id="11" creationId="{7D44D2D0-2520-4F3F-8728-071747C17886}"/>
          </ac:spMkLst>
        </pc:spChg>
        <pc:picChg chg="add mod">
          <ac:chgData name="Michelle Chorny" userId="09780b95767b07a4" providerId="LiveId" clId="{60BECE80-B68D-4E0F-9F51-F6F3982AE220}" dt="2022-01-12T12:49:17.108" v="3973" actId="1076"/>
          <ac:picMkLst>
            <pc:docMk/>
            <pc:sldMk cId="2284051358" sldId="278"/>
            <ac:picMk id="3" creationId="{E09DF27D-0B06-4D05-98F8-67F0BF8788A9}"/>
          </ac:picMkLst>
        </pc:picChg>
        <pc:picChg chg="del">
          <ac:chgData name="Michelle Chorny" userId="09780b95767b07a4" providerId="LiveId" clId="{60BECE80-B68D-4E0F-9F51-F6F3982AE220}" dt="2022-01-12T12:47:27.653" v="3895" actId="478"/>
          <ac:picMkLst>
            <pc:docMk/>
            <pc:sldMk cId="2284051358" sldId="278"/>
            <ac:picMk id="8" creationId="{2F6FC650-8014-4E0F-9B13-70A86219B85F}"/>
          </ac:picMkLst>
        </pc:picChg>
      </pc:sldChg>
      <pc:sldChg chg="addSp delSp modSp add mod">
        <pc:chgData name="Michelle Chorny" userId="09780b95767b07a4" providerId="LiveId" clId="{60BECE80-B68D-4E0F-9F51-F6F3982AE220}" dt="2022-01-12T16:45:56.829" v="5144" actId="1076"/>
        <pc:sldMkLst>
          <pc:docMk/>
          <pc:sldMk cId="1336923352" sldId="279"/>
        </pc:sldMkLst>
        <pc:spChg chg="mod">
          <ac:chgData name="Michelle Chorny" userId="09780b95767b07a4" providerId="LiveId" clId="{60BECE80-B68D-4E0F-9F51-F6F3982AE220}" dt="2022-01-12T16:45:49.945" v="5143" actId="2711"/>
          <ac:spMkLst>
            <pc:docMk/>
            <pc:sldMk cId="1336923352" sldId="279"/>
            <ac:spMk id="5" creationId="{0FCE920B-F6F3-4E38-B580-6C429456A427}"/>
          </ac:spMkLst>
        </pc:spChg>
        <pc:graphicFrameChg chg="add mod">
          <ac:chgData name="Michelle Chorny" userId="09780b95767b07a4" providerId="LiveId" clId="{60BECE80-B68D-4E0F-9F51-F6F3982AE220}" dt="2022-01-12T14:20:40.776" v="4150"/>
          <ac:graphicFrameMkLst>
            <pc:docMk/>
            <pc:sldMk cId="1336923352" sldId="279"/>
            <ac:graphicFrameMk id="7" creationId="{224577C0-DAE6-4317-8125-BFED9BE85EE2}"/>
          </ac:graphicFrameMkLst>
        </pc:graphicFrameChg>
        <pc:graphicFrameChg chg="del">
          <ac:chgData name="Michelle Chorny" userId="09780b95767b07a4" providerId="LiveId" clId="{60BECE80-B68D-4E0F-9F51-F6F3982AE220}" dt="2022-01-12T14:20:01.422" v="4142" actId="478"/>
          <ac:graphicFrameMkLst>
            <pc:docMk/>
            <pc:sldMk cId="1336923352" sldId="279"/>
            <ac:graphicFrameMk id="12" creationId="{64421BA7-4B14-42B4-864E-4662B7853C3E}"/>
          </ac:graphicFrameMkLst>
        </pc:graphicFrameChg>
        <pc:picChg chg="add mod">
          <ac:chgData name="Michelle Chorny" userId="09780b95767b07a4" providerId="LiveId" clId="{60BECE80-B68D-4E0F-9F51-F6F3982AE220}" dt="2022-01-12T16:45:56.829" v="5144" actId="1076"/>
          <ac:picMkLst>
            <pc:docMk/>
            <pc:sldMk cId="1336923352" sldId="279"/>
            <ac:picMk id="4" creationId="{E863FD62-5416-4849-AC24-A11F34605533}"/>
          </ac:picMkLst>
        </pc:picChg>
        <pc:picChg chg="del">
          <ac:chgData name="Michelle Chorny" userId="09780b95767b07a4" providerId="LiveId" clId="{60BECE80-B68D-4E0F-9F51-F6F3982AE220}" dt="2022-01-12T14:16:46.164" v="4136" actId="478"/>
          <ac:picMkLst>
            <pc:docMk/>
            <pc:sldMk cId="1336923352" sldId="279"/>
            <ac:picMk id="10" creationId="{673194F2-5AAE-4AA7-98D7-D4DC8C251AE6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12T21:28:56.491" v="5954"/>
        <pc:sldMkLst>
          <pc:docMk/>
          <pc:sldMk cId="2020759190" sldId="280"/>
        </pc:sldMkLst>
        <pc:spChg chg="mod">
          <ac:chgData name="Michelle Chorny" userId="09780b95767b07a4" providerId="LiveId" clId="{60BECE80-B68D-4E0F-9F51-F6F3982AE220}" dt="2022-01-12T14:45:01.237" v="4380" actId="1076"/>
          <ac:spMkLst>
            <pc:docMk/>
            <pc:sldMk cId="2020759190" sldId="280"/>
            <ac:spMk id="2" creationId="{AF3AF30B-ADAE-4AC1-B15D-E461643B95C2}"/>
          </ac:spMkLst>
        </pc:spChg>
        <pc:spChg chg="del mod">
          <ac:chgData name="Michelle Chorny" userId="09780b95767b07a4" providerId="LiveId" clId="{60BECE80-B68D-4E0F-9F51-F6F3982AE220}" dt="2022-01-12T14:35:36.241" v="4247" actId="478"/>
          <ac:spMkLst>
            <pc:docMk/>
            <pc:sldMk cId="2020759190" sldId="280"/>
            <ac:spMk id="3" creationId="{B5A451AD-BA19-40D6-A290-39D379546D66}"/>
          </ac:spMkLst>
        </pc:spChg>
        <pc:spChg chg="add del mod">
          <ac:chgData name="Michelle Chorny" userId="09780b95767b07a4" providerId="LiveId" clId="{60BECE80-B68D-4E0F-9F51-F6F3982AE220}" dt="2022-01-12T14:35:38.218" v="4248" actId="478"/>
          <ac:spMkLst>
            <pc:docMk/>
            <pc:sldMk cId="2020759190" sldId="280"/>
            <ac:spMk id="5" creationId="{E17569A4-15CA-49AF-BB55-66EF38685166}"/>
          </ac:spMkLst>
        </pc:spChg>
        <pc:picChg chg="add del mod">
          <ac:chgData name="Michelle Chorny" userId="09780b95767b07a4" providerId="LiveId" clId="{60BECE80-B68D-4E0F-9F51-F6F3982AE220}" dt="2022-01-12T15:02:00.268" v="4419" actId="478"/>
          <ac:picMkLst>
            <pc:docMk/>
            <pc:sldMk cId="2020759190" sldId="280"/>
            <ac:picMk id="7170" creationId="{6F74385C-4CF6-496C-ACEF-0C130DA7CAAF}"/>
          </ac:picMkLst>
        </pc:picChg>
        <pc:picChg chg="add mod">
          <ac:chgData name="Michelle Chorny" userId="09780b95767b07a4" providerId="LiveId" clId="{60BECE80-B68D-4E0F-9F51-F6F3982AE220}" dt="2022-01-12T15:06:35.539" v="4526" actId="1076"/>
          <ac:picMkLst>
            <pc:docMk/>
            <pc:sldMk cId="2020759190" sldId="280"/>
            <ac:picMk id="7172" creationId="{A7884982-7C86-4744-9986-36F40070BF09}"/>
          </ac:picMkLst>
        </pc:picChg>
        <pc:picChg chg="add del mod">
          <ac:chgData name="Michelle Chorny" userId="09780b95767b07a4" providerId="LiveId" clId="{60BECE80-B68D-4E0F-9F51-F6F3982AE220}" dt="2022-01-12T15:09:04.241" v="4529" actId="478"/>
          <ac:picMkLst>
            <pc:docMk/>
            <pc:sldMk cId="2020759190" sldId="280"/>
            <ac:picMk id="7174" creationId="{E659599E-7E2F-4C82-B15F-784A06312323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12T21:29:07.782" v="5955"/>
        <pc:sldMkLst>
          <pc:docMk/>
          <pc:sldMk cId="3551835055" sldId="281"/>
        </pc:sldMkLst>
        <pc:spChg chg="mod">
          <ac:chgData name="Michelle Chorny" userId="09780b95767b07a4" providerId="LiveId" clId="{60BECE80-B68D-4E0F-9F51-F6F3982AE220}" dt="2022-01-12T16:06:47.663" v="4947" actId="1076"/>
          <ac:spMkLst>
            <pc:docMk/>
            <pc:sldMk cId="3551835055" sldId="281"/>
            <ac:spMk id="2" creationId="{D662FCF2-6159-4359-8519-1B3BACC396DB}"/>
          </ac:spMkLst>
        </pc:spChg>
        <pc:spChg chg="del">
          <ac:chgData name="Michelle Chorny" userId="09780b95767b07a4" providerId="LiveId" clId="{60BECE80-B68D-4E0F-9F51-F6F3982AE220}" dt="2022-01-12T15:47:06.620" v="4777" actId="478"/>
          <ac:spMkLst>
            <pc:docMk/>
            <pc:sldMk cId="3551835055" sldId="281"/>
            <ac:spMk id="3" creationId="{A3C20C70-72AF-45B6-B163-D7C1B9503B20}"/>
          </ac:spMkLst>
        </pc:spChg>
        <pc:picChg chg="add mod">
          <ac:chgData name="Michelle Chorny" userId="09780b95767b07a4" providerId="LiveId" clId="{60BECE80-B68D-4E0F-9F51-F6F3982AE220}" dt="2022-01-12T16:06:51.570" v="4948" actId="1076"/>
          <ac:picMkLst>
            <pc:docMk/>
            <pc:sldMk cId="3551835055" sldId="281"/>
            <ac:picMk id="6" creationId="{37B7EECB-6BAF-4ACE-86B3-D11744E8B24D}"/>
          </ac:picMkLst>
        </pc:picChg>
        <pc:picChg chg="add del mod">
          <ac:chgData name="Michelle Chorny" userId="09780b95767b07a4" providerId="LiveId" clId="{60BECE80-B68D-4E0F-9F51-F6F3982AE220}" dt="2022-01-12T15:25:44.219" v="4657" actId="478"/>
          <ac:picMkLst>
            <pc:docMk/>
            <pc:sldMk cId="3551835055" sldId="281"/>
            <ac:picMk id="8194" creationId="{88268B3D-E328-49D0-B9F4-C23122F8BF6E}"/>
          </ac:picMkLst>
        </pc:picChg>
        <pc:picChg chg="add del mod">
          <ac:chgData name="Michelle Chorny" userId="09780b95767b07a4" providerId="LiveId" clId="{60BECE80-B68D-4E0F-9F51-F6F3982AE220}" dt="2022-01-12T16:06:14.939" v="4942" actId="478"/>
          <ac:picMkLst>
            <pc:docMk/>
            <pc:sldMk cId="3551835055" sldId="281"/>
            <ac:picMk id="8196" creationId="{F035942D-3EA9-4F10-BB76-59E6A3FF8A2F}"/>
          </ac:picMkLst>
        </pc:picChg>
      </pc:sldChg>
      <pc:sldChg chg="addSp delSp modSp add mod delAnim modAnim">
        <pc:chgData name="Michelle Chorny" userId="09780b95767b07a4" providerId="LiveId" clId="{60BECE80-B68D-4E0F-9F51-F6F3982AE220}" dt="2022-01-12T18:54:04.784" v="5892"/>
        <pc:sldMkLst>
          <pc:docMk/>
          <pc:sldMk cId="1902835373" sldId="282"/>
        </pc:sldMkLst>
        <pc:spChg chg="mod">
          <ac:chgData name="Michelle Chorny" userId="09780b95767b07a4" providerId="LiveId" clId="{60BECE80-B68D-4E0F-9F51-F6F3982AE220}" dt="2022-01-12T17:34:36.859" v="5492" actId="113"/>
          <ac:spMkLst>
            <pc:docMk/>
            <pc:sldMk cId="1902835373" sldId="282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2T15:33:55.447" v="4702" actId="478"/>
          <ac:spMkLst>
            <pc:docMk/>
            <pc:sldMk cId="1902835373" sldId="282"/>
            <ac:spMk id="4" creationId="{0183FB25-17CD-41F7-9FF4-84D097CAAFC6}"/>
          </ac:spMkLst>
        </pc:spChg>
        <pc:spChg chg="del">
          <ac:chgData name="Michelle Chorny" userId="09780b95767b07a4" providerId="LiveId" clId="{60BECE80-B68D-4E0F-9F51-F6F3982AE220}" dt="2022-01-12T15:33:53.582" v="4701" actId="478"/>
          <ac:spMkLst>
            <pc:docMk/>
            <pc:sldMk cId="1902835373" sldId="282"/>
            <ac:spMk id="5" creationId="{C4167763-0A8B-4251-A38B-63E4B09D1E45}"/>
          </ac:spMkLst>
        </pc:spChg>
        <pc:spChg chg="add del mod">
          <ac:chgData name="Michelle Chorny" userId="09780b95767b07a4" providerId="LiveId" clId="{60BECE80-B68D-4E0F-9F51-F6F3982AE220}" dt="2022-01-12T17:25:59.812" v="5303" actId="478"/>
          <ac:spMkLst>
            <pc:docMk/>
            <pc:sldMk cId="1902835373" sldId="282"/>
            <ac:spMk id="6" creationId="{CC761A3D-D974-49E3-9C78-D13818172766}"/>
          </ac:spMkLst>
        </pc:spChg>
        <pc:spChg chg="add del mod">
          <ac:chgData name="Michelle Chorny" userId="09780b95767b07a4" providerId="LiveId" clId="{60BECE80-B68D-4E0F-9F51-F6F3982AE220}" dt="2022-01-12T17:34:37.343" v="5494"/>
          <ac:spMkLst>
            <pc:docMk/>
            <pc:sldMk cId="1902835373" sldId="282"/>
            <ac:spMk id="15" creationId="{F7C5F049-EF8E-413E-A5CF-7348D48775CF}"/>
          </ac:spMkLst>
        </pc:spChg>
        <pc:spChg chg="add del mod">
          <ac:chgData name="Michelle Chorny" userId="09780b95767b07a4" providerId="LiveId" clId="{60BECE80-B68D-4E0F-9F51-F6F3982AE220}" dt="2022-01-12T17:34:22.434" v="5488" actId="478"/>
          <ac:spMkLst>
            <pc:docMk/>
            <pc:sldMk cId="1902835373" sldId="282"/>
            <ac:spMk id="16" creationId="{545ED13A-9D01-482C-A6D0-F5647475509B}"/>
          </ac:spMkLst>
        </pc:spChg>
        <pc:spChg chg="add del mod">
          <ac:chgData name="Michelle Chorny" userId="09780b95767b07a4" providerId="LiveId" clId="{60BECE80-B68D-4E0F-9F51-F6F3982AE220}" dt="2022-01-12T18:08:07.338" v="5499"/>
          <ac:spMkLst>
            <pc:docMk/>
            <pc:sldMk cId="1902835373" sldId="282"/>
            <ac:spMk id="17" creationId="{18B4108C-45E1-4AEA-96DD-B43BDEA43AE1}"/>
          </ac:spMkLst>
        </pc:spChg>
        <pc:graphicFrameChg chg="del mod">
          <ac:chgData name="Michelle Chorny" userId="09780b95767b07a4" providerId="LiveId" clId="{60BECE80-B68D-4E0F-9F51-F6F3982AE220}" dt="2022-01-12T17:25:56.567" v="5302" actId="478"/>
          <ac:graphicFrameMkLst>
            <pc:docMk/>
            <pc:sldMk cId="1902835373" sldId="282"/>
            <ac:graphicFrameMk id="8" creationId="{E540AE41-FEA3-45F9-9650-AE1C7A7DC983}"/>
          </ac:graphicFrameMkLst>
        </pc:graphicFrameChg>
        <pc:picChg chg="add mod">
          <ac:chgData name="Michelle Chorny" userId="09780b95767b07a4" providerId="LiveId" clId="{60BECE80-B68D-4E0F-9F51-F6F3982AE220}" dt="2022-01-12T18:34:42.950" v="5775" actId="1440"/>
          <ac:picMkLst>
            <pc:docMk/>
            <pc:sldMk cId="1902835373" sldId="282"/>
            <ac:picMk id="10" creationId="{A8C3D32A-5916-41AB-AA85-D5B79D9EA102}"/>
          </ac:picMkLst>
        </pc:picChg>
        <pc:picChg chg="add del mod">
          <ac:chgData name="Michelle Chorny" userId="09780b95767b07a4" providerId="LiveId" clId="{60BECE80-B68D-4E0F-9F51-F6F3982AE220}" dt="2022-01-12T17:26:12.786" v="5306" actId="478"/>
          <ac:picMkLst>
            <pc:docMk/>
            <pc:sldMk cId="1902835373" sldId="282"/>
            <ac:picMk id="12" creationId="{D17470AC-3BF9-471C-9281-7113E457C1F5}"/>
          </ac:picMkLst>
        </pc:picChg>
        <pc:picChg chg="add del mod">
          <ac:chgData name="Michelle Chorny" userId="09780b95767b07a4" providerId="LiveId" clId="{60BECE80-B68D-4E0F-9F51-F6F3982AE220}" dt="2022-01-12T17:33:34.968" v="5429" actId="478"/>
          <ac:picMkLst>
            <pc:docMk/>
            <pc:sldMk cId="1902835373" sldId="282"/>
            <ac:picMk id="14" creationId="{68BBB093-E10F-411E-9956-66D278DFF5B6}"/>
          </ac:picMkLst>
        </pc:picChg>
        <pc:picChg chg="add mod">
          <ac:chgData name="Michelle Chorny" userId="09780b95767b07a4" providerId="LiveId" clId="{60BECE80-B68D-4E0F-9F51-F6F3982AE220}" dt="2022-01-12T18:34:53.381" v="5779" actId="1076"/>
          <ac:picMkLst>
            <pc:docMk/>
            <pc:sldMk cId="1902835373" sldId="282"/>
            <ac:picMk id="13314" creationId="{F3C4FB2B-D700-4BE5-B355-0E4B0D251F06}"/>
          </ac:picMkLst>
        </pc:picChg>
      </pc:sldChg>
      <pc:sldChg chg="addSp delSp modSp add mod modAnim">
        <pc:chgData name="Michelle Chorny" userId="09780b95767b07a4" providerId="LiveId" clId="{60BECE80-B68D-4E0F-9F51-F6F3982AE220}" dt="2022-01-12T16:42:55.147" v="5125"/>
        <pc:sldMkLst>
          <pc:docMk/>
          <pc:sldMk cId="1492719101" sldId="283"/>
        </pc:sldMkLst>
        <pc:spChg chg="mod">
          <ac:chgData name="Michelle Chorny" userId="09780b95767b07a4" providerId="LiveId" clId="{60BECE80-B68D-4E0F-9F51-F6F3982AE220}" dt="2022-01-12T16:39:57.756" v="5051" actId="1076"/>
          <ac:spMkLst>
            <pc:docMk/>
            <pc:sldMk cId="1492719101" sldId="283"/>
            <ac:spMk id="2" creationId="{717E9149-945D-4284-A461-BA12E20F010E}"/>
          </ac:spMkLst>
        </pc:spChg>
        <pc:spChg chg="del mod">
          <ac:chgData name="Michelle Chorny" userId="09780b95767b07a4" providerId="LiveId" clId="{60BECE80-B68D-4E0F-9F51-F6F3982AE220}" dt="2022-01-12T16:39:29.149" v="5047" actId="478"/>
          <ac:spMkLst>
            <pc:docMk/>
            <pc:sldMk cId="1492719101" sldId="283"/>
            <ac:spMk id="5" creationId="{AD71BC06-B260-4D73-9BB9-0832B9CAFF87}"/>
          </ac:spMkLst>
        </pc:spChg>
        <pc:spChg chg="add mod">
          <ac:chgData name="Michelle Chorny" userId="09780b95767b07a4" providerId="LiveId" clId="{60BECE80-B68D-4E0F-9F51-F6F3982AE220}" dt="2022-01-12T16:40:47.226" v="5102" actId="115"/>
          <ac:spMkLst>
            <pc:docMk/>
            <pc:sldMk cId="1492719101" sldId="283"/>
            <ac:spMk id="6" creationId="{E109FF0C-81A2-4A14-BD72-873EDD10283F}"/>
          </ac:spMkLst>
        </pc:spChg>
        <pc:spChg chg="add mod">
          <ac:chgData name="Michelle Chorny" userId="09780b95767b07a4" providerId="LiveId" clId="{60BECE80-B68D-4E0F-9F51-F6F3982AE220}" dt="2022-01-12T16:41:41.876" v="5109" actId="14861"/>
          <ac:spMkLst>
            <pc:docMk/>
            <pc:sldMk cId="1492719101" sldId="283"/>
            <ac:spMk id="7" creationId="{BC032534-BD49-4BED-9861-42CA39D63557}"/>
          </ac:spMkLst>
        </pc:spChg>
        <pc:spChg chg="add mod">
          <ac:chgData name="Michelle Chorny" userId="09780b95767b07a4" providerId="LiveId" clId="{60BECE80-B68D-4E0F-9F51-F6F3982AE220}" dt="2022-01-12T16:42:13.552" v="5115" actId="14100"/>
          <ac:spMkLst>
            <pc:docMk/>
            <pc:sldMk cId="1492719101" sldId="283"/>
            <ac:spMk id="10" creationId="{06E303B2-15F8-48FF-9FED-2C784236B7A0}"/>
          </ac:spMkLst>
        </pc:spChg>
        <pc:picChg chg="add mod">
          <ac:chgData name="Michelle Chorny" userId="09780b95767b07a4" providerId="LiveId" clId="{60BECE80-B68D-4E0F-9F51-F6F3982AE220}" dt="2022-01-12T16:41:00.240" v="5104" actId="1076"/>
          <ac:picMkLst>
            <pc:docMk/>
            <pc:sldMk cId="1492719101" sldId="283"/>
            <ac:picMk id="4" creationId="{901D412F-640D-4B79-9D39-B4C1D276F3C0}"/>
          </ac:picMkLst>
        </pc:picChg>
        <pc:picChg chg="del">
          <ac:chgData name="Michelle Chorny" userId="09780b95767b07a4" providerId="LiveId" clId="{60BECE80-B68D-4E0F-9F51-F6F3982AE220}" dt="2022-01-12T16:38:43.440" v="5009" actId="478"/>
          <ac:picMkLst>
            <pc:docMk/>
            <pc:sldMk cId="1492719101" sldId="283"/>
            <ac:picMk id="8" creationId="{BC000D31-2B8B-43FF-9ADA-C7A7629ADD70}"/>
          </ac:picMkLst>
        </pc:picChg>
      </pc:sldChg>
      <pc:sldChg chg="addSp delSp modSp add mod modAnim">
        <pc:chgData name="Michelle Chorny" userId="09780b95767b07a4" providerId="LiveId" clId="{60BECE80-B68D-4E0F-9F51-F6F3982AE220}" dt="2022-01-12T18:52:45.181" v="5888"/>
        <pc:sldMkLst>
          <pc:docMk/>
          <pc:sldMk cId="470630803" sldId="284"/>
        </pc:sldMkLst>
        <pc:spChg chg="mod">
          <ac:chgData name="Michelle Chorny" userId="09780b95767b07a4" providerId="LiveId" clId="{60BECE80-B68D-4E0F-9F51-F6F3982AE220}" dt="2022-01-12T18:08:44.413" v="5536" actId="20577"/>
          <ac:spMkLst>
            <pc:docMk/>
            <pc:sldMk cId="470630803" sldId="284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8:29:25.055" v="5751" actId="14100"/>
          <ac:spMkLst>
            <pc:docMk/>
            <pc:sldMk cId="470630803" sldId="284"/>
            <ac:spMk id="11" creationId="{AF86B96B-8B30-4939-AC36-433ECBE8E709}"/>
          </ac:spMkLst>
        </pc:spChg>
        <pc:spChg chg="del mod">
          <ac:chgData name="Michelle Chorny" userId="09780b95767b07a4" providerId="LiveId" clId="{60BECE80-B68D-4E0F-9F51-F6F3982AE220}" dt="2022-01-12T18:08:14.096" v="5502" actId="478"/>
          <ac:spMkLst>
            <pc:docMk/>
            <pc:sldMk cId="470630803" sldId="284"/>
            <ac:spMk id="15" creationId="{F7C5F049-EF8E-413E-A5CF-7348D48775CF}"/>
          </ac:spMkLst>
        </pc:spChg>
        <pc:spChg chg="add mod">
          <ac:chgData name="Michelle Chorny" userId="09780b95767b07a4" providerId="LiveId" clId="{60BECE80-B68D-4E0F-9F51-F6F3982AE220}" dt="2022-01-12T18:12:28.317" v="5558" actId="1076"/>
          <ac:spMkLst>
            <pc:docMk/>
            <pc:sldMk cId="470630803" sldId="284"/>
            <ac:spMk id="16" creationId="{6A5F7561-838E-40D4-9782-47FF8D51ADA4}"/>
          </ac:spMkLst>
        </pc:spChg>
        <pc:spChg chg="add mod">
          <ac:chgData name="Michelle Chorny" userId="09780b95767b07a4" providerId="LiveId" clId="{60BECE80-B68D-4E0F-9F51-F6F3982AE220}" dt="2022-01-12T18:26:05.260" v="5681" actId="14100"/>
          <ac:spMkLst>
            <pc:docMk/>
            <pc:sldMk cId="470630803" sldId="284"/>
            <ac:spMk id="23" creationId="{58F046CF-02F8-4E48-84C8-9D822F76DE5B}"/>
          </ac:spMkLst>
        </pc:spChg>
        <pc:spChg chg="add mod">
          <ac:chgData name="Michelle Chorny" userId="09780b95767b07a4" providerId="LiveId" clId="{60BECE80-B68D-4E0F-9F51-F6F3982AE220}" dt="2022-01-12T18:17:29.497" v="5594" actId="14100"/>
          <ac:spMkLst>
            <pc:docMk/>
            <pc:sldMk cId="470630803" sldId="284"/>
            <ac:spMk id="24" creationId="{883CB3BC-2074-4AD9-9EC0-5F80A41F0F49}"/>
          </ac:spMkLst>
        </pc:spChg>
        <pc:spChg chg="add mod">
          <ac:chgData name="Michelle Chorny" userId="09780b95767b07a4" providerId="LiveId" clId="{60BECE80-B68D-4E0F-9F51-F6F3982AE220}" dt="2022-01-12T18:42:39.765" v="5819" actId="1076"/>
          <ac:spMkLst>
            <pc:docMk/>
            <pc:sldMk cId="470630803" sldId="284"/>
            <ac:spMk id="30" creationId="{0E8D6C41-FB6F-4FDC-90DB-FD0242CA3F75}"/>
          </ac:spMkLst>
        </pc:spChg>
        <pc:spChg chg="add mod">
          <ac:chgData name="Michelle Chorny" userId="09780b95767b07a4" providerId="LiveId" clId="{60BECE80-B68D-4E0F-9F51-F6F3982AE220}" dt="2022-01-12T18:19:30.493" v="5616" actId="14100"/>
          <ac:spMkLst>
            <pc:docMk/>
            <pc:sldMk cId="470630803" sldId="284"/>
            <ac:spMk id="31" creationId="{E3C2C005-2FB8-4ECB-91D2-85089056AA4F}"/>
          </ac:spMkLst>
        </pc:spChg>
        <pc:spChg chg="add mod">
          <ac:chgData name="Michelle Chorny" userId="09780b95767b07a4" providerId="LiveId" clId="{60BECE80-B68D-4E0F-9F51-F6F3982AE220}" dt="2022-01-12T18:20:41.622" v="5626" actId="571"/>
          <ac:spMkLst>
            <pc:docMk/>
            <pc:sldMk cId="470630803" sldId="284"/>
            <ac:spMk id="38" creationId="{7F7E2645-9382-4CC4-8011-894F1442F0BC}"/>
          </ac:spMkLst>
        </pc:spChg>
        <pc:spChg chg="add mod">
          <ac:chgData name="Michelle Chorny" userId="09780b95767b07a4" providerId="LiveId" clId="{60BECE80-B68D-4E0F-9F51-F6F3982AE220}" dt="2022-01-12T18:22:17.333" v="5644" actId="208"/>
          <ac:spMkLst>
            <pc:docMk/>
            <pc:sldMk cId="470630803" sldId="284"/>
            <ac:spMk id="40" creationId="{36602B9E-F4B1-471A-87DC-924C4D48C2C1}"/>
          </ac:spMkLst>
        </pc:spChg>
        <pc:spChg chg="add mod">
          <ac:chgData name="Michelle Chorny" userId="09780b95767b07a4" providerId="LiveId" clId="{60BECE80-B68D-4E0F-9F51-F6F3982AE220}" dt="2022-01-12T18:22:41.221" v="5648" actId="1076"/>
          <ac:spMkLst>
            <pc:docMk/>
            <pc:sldMk cId="470630803" sldId="284"/>
            <ac:spMk id="41" creationId="{42E391B6-9AFD-4A97-BE90-E5EB15881CDA}"/>
          </ac:spMkLst>
        </pc:spChg>
        <pc:spChg chg="add mod">
          <ac:chgData name="Michelle Chorny" userId="09780b95767b07a4" providerId="LiveId" clId="{60BECE80-B68D-4E0F-9F51-F6F3982AE220}" dt="2022-01-12T18:43:34.026" v="5830" actId="1076"/>
          <ac:spMkLst>
            <pc:docMk/>
            <pc:sldMk cId="470630803" sldId="284"/>
            <ac:spMk id="50" creationId="{FD785883-A085-447F-81ED-4DBA56CC633E}"/>
          </ac:spMkLst>
        </pc:spChg>
        <pc:spChg chg="add mod">
          <ac:chgData name="Michelle Chorny" userId="09780b95767b07a4" providerId="LiveId" clId="{60BECE80-B68D-4E0F-9F51-F6F3982AE220}" dt="2022-01-12T18:24:48.163" v="5667" actId="14100"/>
          <ac:spMkLst>
            <pc:docMk/>
            <pc:sldMk cId="470630803" sldId="284"/>
            <ac:spMk id="51" creationId="{BAF9F1DC-344D-4A65-9F90-AC887A762CF6}"/>
          </ac:spMkLst>
        </pc:spChg>
        <pc:spChg chg="add mod">
          <ac:chgData name="Michelle Chorny" userId="09780b95767b07a4" providerId="LiveId" clId="{60BECE80-B68D-4E0F-9F51-F6F3982AE220}" dt="2022-01-12T18:28:07.006" v="5738" actId="1076"/>
          <ac:spMkLst>
            <pc:docMk/>
            <pc:sldMk cId="470630803" sldId="284"/>
            <ac:spMk id="56" creationId="{5C8D74B3-1E74-4648-AAA5-AE94617CF975}"/>
          </ac:spMkLst>
        </pc:spChg>
        <pc:graphicFrameChg chg="del mod">
          <ac:chgData name="Michelle Chorny" userId="09780b95767b07a4" providerId="LiveId" clId="{60BECE80-B68D-4E0F-9F51-F6F3982AE220}" dt="2022-01-12T18:44:08.160" v="5833" actId="21"/>
          <ac:graphicFrameMkLst>
            <pc:docMk/>
            <pc:sldMk cId="470630803" sldId="284"/>
            <ac:graphicFrameMk id="7" creationId="{3D51890D-1EE2-4E8D-8C5C-AD1A277C9864}"/>
          </ac:graphicFrameMkLst>
        </pc:graphicFrameChg>
        <pc:graphicFrameChg chg="add del mod">
          <ac:chgData name="Michelle Chorny" userId="09780b95767b07a4" providerId="LiveId" clId="{60BECE80-B68D-4E0F-9F51-F6F3982AE220}" dt="2022-01-12T18:45:37.934" v="5840" actId="21"/>
          <ac:graphicFrameMkLst>
            <pc:docMk/>
            <pc:sldMk cId="470630803" sldId="284"/>
            <ac:graphicFrameMk id="60" creationId="{36486C20-8509-496A-BAF9-4875A88CB556}"/>
          </ac:graphicFrameMkLst>
        </pc:graphicFrameChg>
        <pc:graphicFrameChg chg="add del mod">
          <ac:chgData name="Michelle Chorny" userId="09780b95767b07a4" providerId="LiveId" clId="{60BECE80-B68D-4E0F-9F51-F6F3982AE220}" dt="2022-01-12T18:50:13.407" v="5877" actId="21"/>
          <ac:graphicFrameMkLst>
            <pc:docMk/>
            <pc:sldMk cId="470630803" sldId="284"/>
            <ac:graphicFrameMk id="61" creationId="{38C86C19-8F8B-4773-8780-AFE4D8320AF4}"/>
          </ac:graphicFrameMkLst>
        </pc:graphicFrameChg>
        <pc:graphicFrameChg chg="add mod">
          <ac:chgData name="Michelle Chorny" userId="09780b95767b07a4" providerId="LiveId" clId="{60BECE80-B68D-4E0F-9F51-F6F3982AE220}" dt="2022-01-12T18:50:31.823" v="5881"/>
          <ac:graphicFrameMkLst>
            <pc:docMk/>
            <pc:sldMk cId="470630803" sldId="284"/>
            <ac:graphicFrameMk id="62" creationId="{B74A250F-E4F7-4E97-BDA2-CDF8F0D7FDFA}"/>
          </ac:graphicFrameMkLst>
        </pc:graphicFrameChg>
        <pc:picChg chg="add del mod">
          <ac:chgData name="Michelle Chorny" userId="09780b95767b07a4" providerId="LiveId" clId="{60BECE80-B68D-4E0F-9F51-F6F3982AE220}" dt="2022-01-12T18:11:02.694" v="5544" actId="478"/>
          <ac:picMkLst>
            <pc:docMk/>
            <pc:sldMk cId="470630803" sldId="284"/>
            <ac:picMk id="4" creationId="{C7C7F5F6-447C-4777-ABB0-E98E46042C85}"/>
          </ac:picMkLst>
        </pc:picChg>
        <pc:picChg chg="add mod modCrop">
          <ac:chgData name="Michelle Chorny" userId="09780b95767b07a4" providerId="LiveId" clId="{60BECE80-B68D-4E0F-9F51-F6F3982AE220}" dt="2022-01-12T18:28:53.275" v="5744" actId="1076"/>
          <ac:picMkLst>
            <pc:docMk/>
            <pc:sldMk cId="470630803" sldId="284"/>
            <ac:picMk id="6" creationId="{9F91DC4D-027B-4F78-9C46-B219F8CBCB14}"/>
          </ac:picMkLst>
        </pc:picChg>
        <pc:picChg chg="del">
          <ac:chgData name="Michelle Chorny" userId="09780b95767b07a4" providerId="LiveId" clId="{60BECE80-B68D-4E0F-9F51-F6F3982AE220}" dt="2022-01-12T18:08:08.837" v="5500" actId="478"/>
          <ac:picMkLst>
            <pc:docMk/>
            <pc:sldMk cId="470630803" sldId="284"/>
            <ac:picMk id="10" creationId="{A8C3D32A-5916-41AB-AA85-D5B79D9EA102}"/>
          </ac:picMkLst>
        </pc:picChg>
        <pc:picChg chg="mod">
          <ac:chgData name="Michelle Chorny" userId="09780b95767b07a4" providerId="LiveId" clId="{60BECE80-B68D-4E0F-9F51-F6F3982AE220}" dt="2022-01-12T18:09:03.974" v="5539" actId="1076"/>
          <ac:picMkLst>
            <pc:docMk/>
            <pc:sldMk cId="470630803" sldId="284"/>
            <ac:picMk id="14" creationId="{68BBB093-E10F-411E-9956-66D278DFF5B6}"/>
          </ac:picMkLst>
        </pc:picChg>
        <pc:picChg chg="add del mod modCrop">
          <ac:chgData name="Michelle Chorny" userId="09780b95767b07a4" providerId="LiveId" clId="{60BECE80-B68D-4E0F-9F51-F6F3982AE220}" dt="2022-01-12T18:16:13.747" v="5580" actId="478"/>
          <ac:picMkLst>
            <pc:docMk/>
            <pc:sldMk cId="470630803" sldId="284"/>
            <ac:picMk id="20" creationId="{2266EACC-5BDB-4DD2-9176-F514DE9753B9}"/>
          </ac:picMkLst>
        </pc:picChg>
        <pc:picChg chg="add mod modCrop">
          <ac:chgData name="Michelle Chorny" userId="09780b95767b07a4" providerId="LiveId" clId="{60BECE80-B68D-4E0F-9F51-F6F3982AE220}" dt="2022-01-12T18:26:13.141" v="5682" actId="732"/>
          <ac:picMkLst>
            <pc:docMk/>
            <pc:sldMk cId="470630803" sldId="284"/>
            <ac:picMk id="22" creationId="{BE01FB71-8FEE-4366-B00A-B6F8E66F9A0A}"/>
          </ac:picMkLst>
        </pc:picChg>
        <pc:picChg chg="add mod modCrop">
          <ac:chgData name="Michelle Chorny" userId="09780b95767b07a4" providerId="LiveId" clId="{60BECE80-B68D-4E0F-9F51-F6F3982AE220}" dt="2022-01-12T18:41:59.506" v="5814" actId="1076"/>
          <ac:picMkLst>
            <pc:docMk/>
            <pc:sldMk cId="470630803" sldId="284"/>
            <ac:picMk id="29" creationId="{93431CA4-BF54-483B-8B9C-1BE08158632A}"/>
          </ac:picMkLst>
        </pc:picChg>
        <pc:picChg chg="add mod modCrop">
          <ac:chgData name="Michelle Chorny" userId="09780b95767b07a4" providerId="LiveId" clId="{60BECE80-B68D-4E0F-9F51-F6F3982AE220}" dt="2022-01-12T18:29:02.396" v="5746" actId="1076"/>
          <ac:picMkLst>
            <pc:docMk/>
            <pc:sldMk cId="470630803" sldId="284"/>
            <ac:picMk id="36" creationId="{98EC312C-41FA-4155-A369-23C9F23CACD4}"/>
          </ac:picMkLst>
        </pc:picChg>
        <pc:picChg chg="add mod">
          <ac:chgData name="Michelle Chorny" userId="09780b95767b07a4" providerId="LiveId" clId="{60BECE80-B68D-4E0F-9F51-F6F3982AE220}" dt="2022-01-12T18:20:41.622" v="5626" actId="571"/>
          <ac:picMkLst>
            <pc:docMk/>
            <pc:sldMk cId="470630803" sldId="284"/>
            <ac:picMk id="37" creationId="{277D1B5B-CAC5-490E-8641-289F651C5445}"/>
          </ac:picMkLst>
        </pc:picChg>
        <pc:picChg chg="add mod modCrop">
          <ac:chgData name="Michelle Chorny" userId="09780b95767b07a4" providerId="LiveId" clId="{60BECE80-B68D-4E0F-9F51-F6F3982AE220}" dt="2022-01-12T18:43:24.943" v="5829" actId="14100"/>
          <ac:picMkLst>
            <pc:docMk/>
            <pc:sldMk cId="470630803" sldId="284"/>
            <ac:picMk id="49" creationId="{2C1526C0-B6C6-44C3-B047-E8C5CD638D1C}"/>
          </ac:picMkLst>
        </pc:picChg>
        <pc:inkChg chg="add del">
          <ac:chgData name="Michelle Chorny" userId="09780b95767b07a4" providerId="LiveId" clId="{60BECE80-B68D-4E0F-9F51-F6F3982AE220}" dt="2022-01-12T18:11:18.356" v="5550"/>
          <ac:inkMkLst>
            <pc:docMk/>
            <pc:sldMk cId="470630803" sldId="284"/>
            <ac:inkMk id="8" creationId="{845CE51B-C5E9-4D4A-8C34-79B49B97F4E9}"/>
          </ac:inkMkLst>
        </pc:inkChg>
        <pc:inkChg chg="add del">
          <ac:chgData name="Michelle Chorny" userId="09780b95767b07a4" providerId="LiveId" clId="{60BECE80-B68D-4E0F-9F51-F6F3982AE220}" dt="2022-01-12T18:11:17.666" v="5549"/>
          <ac:inkMkLst>
            <pc:docMk/>
            <pc:sldMk cId="470630803" sldId="284"/>
            <ac:inkMk id="9" creationId="{57BAE44E-4ACB-4E81-90C9-15FC25CE176D}"/>
          </ac:inkMkLst>
        </pc:inkChg>
        <pc:cxnChg chg="add mod">
          <ac:chgData name="Michelle Chorny" userId="09780b95767b07a4" providerId="LiveId" clId="{60BECE80-B68D-4E0F-9F51-F6F3982AE220}" dt="2022-01-12T18:29:12.525" v="5749" actId="1076"/>
          <ac:cxnSpMkLst>
            <pc:docMk/>
            <pc:sldMk cId="470630803" sldId="284"/>
            <ac:cxnSpMk id="13" creationId="{5C838940-AF45-4FA4-ACDC-021D0DB0B68D}"/>
          </ac:cxnSpMkLst>
        </pc:cxnChg>
        <pc:cxnChg chg="add mod">
          <ac:chgData name="Michelle Chorny" userId="09780b95767b07a4" providerId="LiveId" clId="{60BECE80-B68D-4E0F-9F51-F6F3982AE220}" dt="2022-01-12T18:17:57.918" v="5602" actId="208"/>
          <ac:cxnSpMkLst>
            <pc:docMk/>
            <pc:sldMk cId="470630803" sldId="284"/>
            <ac:cxnSpMk id="17" creationId="{248C55F5-9CCC-4388-8343-25AB307639D1}"/>
          </ac:cxnSpMkLst>
        </pc:cxnChg>
        <pc:cxnChg chg="add mod">
          <ac:chgData name="Michelle Chorny" userId="09780b95767b07a4" providerId="LiveId" clId="{60BECE80-B68D-4E0F-9F51-F6F3982AE220}" dt="2022-01-12T18:21:30.649" v="5634" actId="1076"/>
          <ac:cxnSpMkLst>
            <pc:docMk/>
            <pc:sldMk cId="470630803" sldId="284"/>
            <ac:cxnSpMk id="25" creationId="{5CEBE503-2BAE-4030-B701-D80781790DDA}"/>
          </ac:cxnSpMkLst>
        </pc:cxnChg>
        <pc:cxnChg chg="add mod">
          <ac:chgData name="Michelle Chorny" userId="09780b95767b07a4" providerId="LiveId" clId="{60BECE80-B68D-4E0F-9F51-F6F3982AE220}" dt="2022-01-12T18:17:50.928" v="5600" actId="1076"/>
          <ac:cxnSpMkLst>
            <pc:docMk/>
            <pc:sldMk cId="470630803" sldId="284"/>
            <ac:cxnSpMk id="27" creationId="{6FC89FAC-2C3D-4C3D-9E67-282494211BA2}"/>
          </ac:cxnSpMkLst>
        </pc:cxnChg>
        <pc:cxnChg chg="add mod">
          <ac:chgData name="Michelle Chorny" userId="09780b95767b07a4" providerId="LiveId" clId="{60BECE80-B68D-4E0F-9F51-F6F3982AE220}" dt="2022-01-12T18:42:05.945" v="5815" actId="1076"/>
          <ac:cxnSpMkLst>
            <pc:docMk/>
            <pc:sldMk cId="470630803" sldId="284"/>
            <ac:cxnSpMk id="32" creationId="{BD1BFBAE-49C7-4C37-AD68-E036257919EF}"/>
          </ac:cxnSpMkLst>
        </pc:cxnChg>
        <pc:cxnChg chg="add mod">
          <ac:chgData name="Michelle Chorny" userId="09780b95767b07a4" providerId="LiveId" clId="{60BECE80-B68D-4E0F-9F51-F6F3982AE220}" dt="2022-01-12T18:19:48.831" v="5622" actId="1076"/>
          <ac:cxnSpMkLst>
            <pc:docMk/>
            <pc:sldMk cId="470630803" sldId="284"/>
            <ac:cxnSpMk id="34" creationId="{6DC0130D-6831-4D69-8A77-5AA7704DF31E}"/>
          </ac:cxnSpMkLst>
        </pc:cxnChg>
        <pc:cxnChg chg="add mod">
          <ac:chgData name="Michelle Chorny" userId="09780b95767b07a4" providerId="LiveId" clId="{60BECE80-B68D-4E0F-9F51-F6F3982AE220}" dt="2022-01-12T18:20:41.622" v="5626" actId="571"/>
          <ac:cxnSpMkLst>
            <pc:docMk/>
            <pc:sldMk cId="470630803" sldId="284"/>
            <ac:cxnSpMk id="39" creationId="{2912A4CD-AFF6-46A2-85F5-6ADE310E4D71}"/>
          </ac:cxnSpMkLst>
        </pc:cxnChg>
        <pc:cxnChg chg="add mod">
          <ac:chgData name="Michelle Chorny" userId="09780b95767b07a4" providerId="LiveId" clId="{60BECE80-B68D-4E0F-9F51-F6F3982AE220}" dt="2022-01-12T18:24:58.027" v="5669" actId="14100"/>
          <ac:cxnSpMkLst>
            <pc:docMk/>
            <pc:sldMk cId="470630803" sldId="284"/>
            <ac:cxnSpMk id="42" creationId="{936602F3-2E7F-4EE1-9DD6-3F68D83E20DA}"/>
          </ac:cxnSpMkLst>
        </pc:cxnChg>
        <pc:cxnChg chg="add mod">
          <ac:chgData name="Michelle Chorny" userId="09780b95767b07a4" providerId="LiveId" clId="{60BECE80-B68D-4E0F-9F51-F6F3982AE220}" dt="2022-01-12T18:23:09.132" v="5657" actId="14100"/>
          <ac:cxnSpMkLst>
            <pc:docMk/>
            <pc:sldMk cId="470630803" sldId="284"/>
            <ac:cxnSpMk id="44" creationId="{C89A933C-E9B3-476C-AAFE-FE2180591767}"/>
          </ac:cxnSpMkLst>
        </pc:cxnChg>
        <pc:cxnChg chg="add mod">
          <ac:chgData name="Michelle Chorny" userId="09780b95767b07a4" providerId="LiveId" clId="{60BECE80-B68D-4E0F-9F51-F6F3982AE220}" dt="2022-01-12T18:44:22.839" v="5836" actId="1076"/>
          <ac:cxnSpMkLst>
            <pc:docMk/>
            <pc:sldMk cId="470630803" sldId="284"/>
            <ac:cxnSpMk id="54" creationId="{FE86D398-1A68-425E-9AB8-7C6AD3555133}"/>
          </ac:cxnSpMkLst>
        </pc:cxnChg>
        <pc:cxnChg chg="add mod">
          <ac:chgData name="Michelle Chorny" userId="09780b95767b07a4" providerId="LiveId" clId="{60BECE80-B68D-4E0F-9F51-F6F3982AE220}" dt="2022-01-12T18:25:13.131" v="5674" actId="1076"/>
          <ac:cxnSpMkLst>
            <pc:docMk/>
            <pc:sldMk cId="470630803" sldId="284"/>
            <ac:cxnSpMk id="55" creationId="{EDB63DE2-426F-4F36-B72E-66ABF3739686}"/>
          </ac:cxnSpMkLst>
        </pc:cxnChg>
      </pc:sldChg>
      <pc:sldChg chg="addSp delSp modSp new mod modTransition modAnim">
        <pc:chgData name="Michelle Chorny" userId="09780b95767b07a4" providerId="LiveId" clId="{60BECE80-B68D-4E0F-9F51-F6F3982AE220}" dt="2022-01-12T21:44:31.482" v="6042"/>
        <pc:sldMkLst>
          <pc:docMk/>
          <pc:sldMk cId="2997278318" sldId="285"/>
        </pc:sldMkLst>
        <pc:spChg chg="add del mod">
          <ac:chgData name="Michelle Chorny" userId="09780b95767b07a4" providerId="LiveId" clId="{60BECE80-B68D-4E0F-9F51-F6F3982AE220}" dt="2022-01-12T21:34:29.244" v="5963" actId="478"/>
          <ac:spMkLst>
            <pc:docMk/>
            <pc:sldMk cId="2997278318" sldId="285"/>
            <ac:spMk id="2" creationId="{B91D485D-56C0-464D-AC1F-4628C39808E3}"/>
          </ac:spMkLst>
        </pc:spChg>
        <pc:spChg chg="del">
          <ac:chgData name="Michelle Chorny" userId="09780b95767b07a4" providerId="LiveId" clId="{60BECE80-B68D-4E0F-9F51-F6F3982AE220}" dt="2022-01-12T21:34:31.873" v="5964" actId="478"/>
          <ac:spMkLst>
            <pc:docMk/>
            <pc:sldMk cId="2997278318" sldId="285"/>
            <ac:spMk id="3" creationId="{0EFD4097-2FDF-4671-A707-1672064415DF}"/>
          </ac:spMkLst>
        </pc:spChg>
        <pc:picChg chg="add del mod">
          <ac:chgData name="Michelle Chorny" userId="09780b95767b07a4" providerId="LiveId" clId="{60BECE80-B68D-4E0F-9F51-F6F3982AE220}" dt="2022-01-12T21:34:40.101" v="5967" actId="478"/>
          <ac:picMkLst>
            <pc:docMk/>
            <pc:sldMk cId="2997278318" sldId="285"/>
            <ac:picMk id="14338" creationId="{2711FF1D-A1E3-4C51-B38C-8E8401D544EE}"/>
          </ac:picMkLst>
        </pc:picChg>
        <pc:picChg chg="add mod">
          <ac:chgData name="Michelle Chorny" userId="09780b95767b07a4" providerId="LiveId" clId="{60BECE80-B68D-4E0F-9F51-F6F3982AE220}" dt="2022-01-12T21:41:52.519" v="6031"/>
          <ac:picMkLst>
            <pc:docMk/>
            <pc:sldMk cId="2997278318" sldId="285"/>
            <ac:picMk id="14340" creationId="{0DC4CEF1-CA73-4424-8C1C-2AA5DBBA8AF3}"/>
          </ac:picMkLst>
        </pc:picChg>
      </pc:sldChg>
      <pc:sldChg chg="addSp delSp modSp add mod">
        <pc:chgData name="Michelle Chorny" userId="09780b95767b07a4" providerId="LiveId" clId="{60BECE80-B68D-4E0F-9F51-F6F3982AE220}" dt="2022-01-13T10:32:49.185" v="6335" actId="478"/>
        <pc:sldMkLst>
          <pc:docMk/>
          <pc:sldMk cId="1126187570" sldId="286"/>
        </pc:sldMkLst>
        <pc:spChg chg="add mod">
          <ac:chgData name="Michelle Chorny" userId="09780b95767b07a4" providerId="LiveId" clId="{60BECE80-B68D-4E0F-9F51-F6F3982AE220}" dt="2022-01-12T22:06:57.328" v="6175" actId="207"/>
          <ac:spMkLst>
            <pc:docMk/>
            <pc:sldMk cId="1126187570" sldId="286"/>
            <ac:spMk id="8" creationId="{023EC0F1-0F39-48B8-BE8C-7056CEFFA229}"/>
          </ac:spMkLst>
        </pc:spChg>
        <pc:spChg chg="add mod">
          <ac:chgData name="Michelle Chorny" userId="09780b95767b07a4" providerId="LiveId" clId="{60BECE80-B68D-4E0F-9F51-F6F3982AE220}" dt="2022-01-12T22:07:14.816" v="6178" actId="1076"/>
          <ac:spMkLst>
            <pc:docMk/>
            <pc:sldMk cId="1126187570" sldId="286"/>
            <ac:spMk id="9" creationId="{C31D89CA-D3CA-4F74-80FB-F5F667F3DACA}"/>
          </ac:spMkLst>
        </pc:spChg>
        <pc:picChg chg="add del">
          <ac:chgData name="Michelle Chorny" userId="09780b95767b07a4" providerId="LiveId" clId="{60BECE80-B68D-4E0F-9F51-F6F3982AE220}" dt="2022-01-12T21:57:56.417" v="6046" actId="478"/>
          <ac:picMkLst>
            <pc:docMk/>
            <pc:sldMk cId="1126187570" sldId="286"/>
            <ac:picMk id="3" creationId="{C441124A-AE59-46A6-B545-E7A464E58BEB}"/>
          </ac:picMkLst>
        </pc:picChg>
        <pc:picChg chg="add del mod">
          <ac:chgData name="Michelle Chorny" userId="09780b95767b07a4" providerId="LiveId" clId="{60BECE80-B68D-4E0F-9F51-F6F3982AE220}" dt="2022-01-12T21:58:13.991" v="6051" actId="478"/>
          <ac:picMkLst>
            <pc:docMk/>
            <pc:sldMk cId="1126187570" sldId="286"/>
            <ac:picMk id="4" creationId="{3001343F-2F2E-476E-9248-6587AB8B6050}"/>
          </ac:picMkLst>
        </pc:picChg>
        <pc:picChg chg="add mod">
          <ac:chgData name="Michelle Chorny" userId="09780b95767b07a4" providerId="LiveId" clId="{60BECE80-B68D-4E0F-9F51-F6F3982AE220}" dt="2022-01-12T22:05:17.612" v="6140" actId="1076"/>
          <ac:picMkLst>
            <pc:docMk/>
            <pc:sldMk cId="1126187570" sldId="286"/>
            <ac:picMk id="6" creationId="{56CBC202-2FD9-4111-A1A9-25E6FF8A8052}"/>
          </ac:picMkLst>
        </pc:picChg>
        <pc:picChg chg="del">
          <ac:chgData name="Michelle Chorny" userId="09780b95767b07a4" providerId="LiveId" clId="{60BECE80-B68D-4E0F-9F51-F6F3982AE220}" dt="2022-01-12T21:46:50.968" v="6044" actId="478"/>
          <ac:picMkLst>
            <pc:docMk/>
            <pc:sldMk cId="1126187570" sldId="286"/>
            <ac:picMk id="9" creationId="{A7FBAB1C-A8B8-4F71-BCA9-C69564980864}"/>
          </ac:picMkLst>
        </pc:picChg>
        <pc:picChg chg="add del mod">
          <ac:chgData name="Michelle Chorny" userId="09780b95767b07a4" providerId="LiveId" clId="{60BECE80-B68D-4E0F-9F51-F6F3982AE220}" dt="2022-01-13T10:32:49.185" v="6335" actId="478"/>
          <ac:picMkLst>
            <pc:docMk/>
            <pc:sldMk cId="1126187570" sldId="286"/>
            <ac:picMk id="11" creationId="{6C47EF70-74EB-4EAE-B0E0-5C00DC13971A}"/>
          </ac:picMkLst>
        </pc:picChg>
      </pc:sldChg>
      <pc:sldChg chg="addSp delSp modSp add del mod">
        <pc:chgData name="Michelle Chorny" userId="09780b95767b07a4" providerId="LiveId" clId="{60BECE80-B68D-4E0F-9F51-F6F3982AE220}" dt="2022-01-13T10:35:30.633" v="6375" actId="207"/>
        <pc:sldMkLst>
          <pc:docMk/>
          <pc:sldMk cId="3017125124" sldId="287"/>
        </pc:sldMkLst>
        <pc:spChg chg="mod">
          <ac:chgData name="Michelle Chorny" userId="09780b95767b07a4" providerId="LiveId" clId="{60BECE80-B68D-4E0F-9F51-F6F3982AE220}" dt="2022-01-13T10:35:20.354" v="6373" actId="207"/>
          <ac:spMkLst>
            <pc:docMk/>
            <pc:sldMk cId="3017125124" sldId="287"/>
            <ac:spMk id="8" creationId="{023EC0F1-0F39-48B8-BE8C-7056CEFFA229}"/>
          </ac:spMkLst>
        </pc:spChg>
        <pc:spChg chg="mod">
          <ac:chgData name="Michelle Chorny" userId="09780b95767b07a4" providerId="LiveId" clId="{60BECE80-B68D-4E0F-9F51-F6F3982AE220}" dt="2022-01-13T10:35:30.633" v="6375" actId="207"/>
          <ac:spMkLst>
            <pc:docMk/>
            <pc:sldMk cId="3017125124" sldId="287"/>
            <ac:spMk id="9" creationId="{C31D89CA-D3CA-4F74-80FB-F5F667F3DACA}"/>
          </ac:spMkLst>
        </pc:spChg>
        <pc:picChg chg="add del mod">
          <ac:chgData name="Michelle Chorny" userId="09780b95767b07a4" providerId="LiveId" clId="{60BECE80-B68D-4E0F-9F51-F6F3982AE220}" dt="2022-01-13T10:32:01.089" v="6325" actId="22"/>
          <ac:picMkLst>
            <pc:docMk/>
            <pc:sldMk cId="3017125124" sldId="287"/>
            <ac:picMk id="3" creationId="{BE74F293-C25F-4EAC-B6DE-866EBC9E3538}"/>
          </ac:picMkLst>
        </pc:picChg>
        <pc:picChg chg="add mod">
          <ac:chgData name="Michelle Chorny" userId="09780b95767b07a4" providerId="LiveId" clId="{60BECE80-B68D-4E0F-9F51-F6F3982AE220}" dt="2022-01-13T10:33:51.881" v="6340" actId="14861"/>
          <ac:picMkLst>
            <pc:docMk/>
            <pc:sldMk cId="3017125124" sldId="287"/>
            <ac:picMk id="5" creationId="{8D07D91B-3631-4452-9B61-31747CDCF7BE}"/>
          </ac:picMkLst>
        </pc:picChg>
        <pc:picChg chg="add del">
          <ac:chgData name="Michelle Chorny" userId="09780b95767b07a4" providerId="LiveId" clId="{60BECE80-B68D-4E0F-9F51-F6F3982AE220}" dt="2022-01-13T10:32:44.051" v="6333" actId="478"/>
          <ac:picMkLst>
            <pc:docMk/>
            <pc:sldMk cId="3017125124" sldId="287"/>
            <ac:picMk id="6" creationId="{56CBC202-2FD9-4111-A1A9-25E6FF8A805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37954-04B9-42AA-91B3-93B468FF9B10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D75C9D01-D49B-4A05-9A96-C0C55B7CFC00}">
      <dgm:prSet phldrT="[Text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  <a:cs typeface="Calibri" panose="020F0502020204030204" pitchFamily="34" charset="0"/>
            </a:rPr>
            <a:t>water supplies and weather patterns</a:t>
          </a:r>
          <a:endParaRPr lang="en-IL" sz="18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F4567F80-3A5E-49F3-A71D-5413E3D64B6C}" type="parTrans" cxnId="{E5323174-D154-477B-B4A9-BC73B915930D}">
      <dgm:prSet/>
      <dgm:spPr/>
      <dgm:t>
        <a:bodyPr/>
        <a:lstStyle/>
        <a:p>
          <a:endParaRPr lang="en-IL"/>
        </a:p>
      </dgm:t>
    </dgm:pt>
    <dgm:pt modelId="{B6701160-764A-46EA-864D-F0D231664DB0}" type="sibTrans" cxnId="{E5323174-D154-477B-B4A9-BC73B915930D}">
      <dgm:prSet/>
      <dgm:spPr/>
      <dgm:t>
        <a:bodyPr/>
        <a:lstStyle/>
        <a:p>
          <a:endParaRPr lang="en-IL"/>
        </a:p>
      </dgm:t>
    </dgm:pt>
    <dgm:pt modelId="{A6F460E9-677F-4175-9886-C779AB7CD35E}">
      <dgm:prSet phldrT="[Text]" custT="1"/>
      <dgm:spPr/>
      <dgm:t>
        <a:bodyPr/>
        <a:lstStyle/>
        <a:p>
          <a:r>
            <a:rPr lang="en-US" sz="1800" b="0" dirty="0">
              <a:latin typeface="Century Gothic" panose="020B0502020202020204" pitchFamily="34" charset="0"/>
              <a:cs typeface="Calibri" panose="020F0502020204030204" pitchFamily="34" charset="0"/>
            </a:rPr>
            <a:t>changes the growing season for food crops </a:t>
          </a:r>
          <a:endParaRPr lang="en-IL" sz="1800" b="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EB724A8B-6D54-4EA0-A0AA-BE5757DA01AC}" type="parTrans" cxnId="{2A4DF0B5-1DE8-4066-8F08-AAC558E87986}">
      <dgm:prSet/>
      <dgm:spPr/>
      <dgm:t>
        <a:bodyPr/>
        <a:lstStyle/>
        <a:p>
          <a:endParaRPr lang="en-IL"/>
        </a:p>
      </dgm:t>
    </dgm:pt>
    <dgm:pt modelId="{EF812EA1-F0E1-47AB-A02B-55D290CED1D0}" type="sibTrans" cxnId="{2A4DF0B5-1DE8-4066-8F08-AAC558E87986}">
      <dgm:prSet/>
      <dgm:spPr/>
      <dgm:t>
        <a:bodyPr/>
        <a:lstStyle/>
        <a:p>
          <a:endParaRPr lang="en-IL"/>
        </a:p>
      </dgm:t>
    </dgm:pt>
    <dgm:pt modelId="{4BEE9204-B889-4D5A-A0C3-A32B514EFDE9}">
      <dgm:prSet phldrT="[Text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  <a:cs typeface="Calibri" panose="020F0502020204030204" pitchFamily="34" charset="0"/>
            </a:rPr>
            <a:t>threatens coastal communities with increasing sea levels.</a:t>
          </a:r>
          <a:endParaRPr lang="en-IL" sz="18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77481643-5F4B-445B-A07E-C2A90A2766BB}" type="parTrans" cxnId="{A759EFCD-65D1-48CB-81D9-7561B0DCAE94}">
      <dgm:prSet/>
      <dgm:spPr/>
      <dgm:t>
        <a:bodyPr/>
        <a:lstStyle/>
        <a:p>
          <a:endParaRPr lang="en-IL"/>
        </a:p>
      </dgm:t>
    </dgm:pt>
    <dgm:pt modelId="{3FB3E162-2335-4311-B41D-E93C8F67D19F}" type="sibTrans" cxnId="{A759EFCD-65D1-48CB-81D9-7561B0DCAE94}">
      <dgm:prSet/>
      <dgm:spPr/>
      <dgm:t>
        <a:bodyPr/>
        <a:lstStyle/>
        <a:p>
          <a:endParaRPr lang="en-IL"/>
        </a:p>
      </dgm:t>
    </dgm:pt>
    <dgm:pt modelId="{209286EE-5B13-404E-8F4C-E8CE36A37A26}" type="pres">
      <dgm:prSet presAssocID="{63937954-04B9-42AA-91B3-93B468FF9B10}" presName="Name0" presStyleCnt="0">
        <dgm:presLayoutVars>
          <dgm:dir/>
          <dgm:resizeHandles val="exact"/>
        </dgm:presLayoutVars>
      </dgm:prSet>
      <dgm:spPr/>
    </dgm:pt>
    <dgm:pt modelId="{62664635-CEEE-405E-A53A-8603C56A17B9}" type="pres">
      <dgm:prSet presAssocID="{D75C9D01-D49B-4A05-9A96-C0C55B7CFC00}" presName="composite" presStyleCnt="0"/>
      <dgm:spPr/>
    </dgm:pt>
    <dgm:pt modelId="{AB940155-1CD1-41CD-B105-FA6517CDEF33}" type="pres">
      <dgm:prSet presAssocID="{D75C9D01-D49B-4A05-9A96-C0C55B7CFC00}" presName="rect1" presStyleLbl="trAlignAcc1" presStyleIdx="0" presStyleCnt="3">
        <dgm:presLayoutVars>
          <dgm:bulletEnabled val="1"/>
        </dgm:presLayoutVars>
      </dgm:prSet>
      <dgm:spPr/>
    </dgm:pt>
    <dgm:pt modelId="{D77A19E4-53FE-401D-A0A5-78F2351F1F80}" type="pres">
      <dgm:prSet presAssocID="{D75C9D01-D49B-4A05-9A96-C0C55B7CFC0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FC659B5D-CA07-44EE-BEAE-897D412FDF83}" type="pres">
      <dgm:prSet presAssocID="{B6701160-764A-46EA-864D-F0D231664DB0}" presName="sibTrans" presStyleCnt="0"/>
      <dgm:spPr/>
    </dgm:pt>
    <dgm:pt modelId="{2FB6A1A8-F194-40E4-A7AF-0F92E3A00418}" type="pres">
      <dgm:prSet presAssocID="{A6F460E9-677F-4175-9886-C779AB7CD35E}" presName="composite" presStyleCnt="0"/>
      <dgm:spPr/>
    </dgm:pt>
    <dgm:pt modelId="{2B104D56-A45D-404B-A580-FC7CE9C18A47}" type="pres">
      <dgm:prSet presAssocID="{A6F460E9-677F-4175-9886-C779AB7CD35E}" presName="rect1" presStyleLbl="trAlignAcc1" presStyleIdx="1" presStyleCnt="3" custScaleX="111960">
        <dgm:presLayoutVars>
          <dgm:bulletEnabled val="1"/>
        </dgm:presLayoutVars>
      </dgm:prSet>
      <dgm:spPr/>
    </dgm:pt>
    <dgm:pt modelId="{F3AB6BBC-E3EC-4FBA-B479-3F07C4C7ECE7}" type="pres">
      <dgm:prSet presAssocID="{A6F460E9-677F-4175-9886-C779AB7CD35E}" presName="rect2" presStyleLbl="fgImgPlace1" presStyleIdx="1" presStyleCnt="3" custLinFactNeighborX="-32086" custLinFactNeighborY="-27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80CD39C-96D0-4948-B049-2C8B052A60A7}" type="pres">
      <dgm:prSet presAssocID="{EF812EA1-F0E1-47AB-A02B-55D290CED1D0}" presName="sibTrans" presStyleCnt="0"/>
      <dgm:spPr/>
    </dgm:pt>
    <dgm:pt modelId="{4146490D-3296-4D5A-948D-2C16E568AADB}" type="pres">
      <dgm:prSet presAssocID="{4BEE9204-B889-4D5A-A0C3-A32B514EFDE9}" presName="composite" presStyleCnt="0"/>
      <dgm:spPr/>
    </dgm:pt>
    <dgm:pt modelId="{7923FFEC-3727-48FB-8D0E-781FCA9C878E}" type="pres">
      <dgm:prSet presAssocID="{4BEE9204-B889-4D5A-A0C3-A32B514EFDE9}" presName="rect1" presStyleLbl="trAlignAcc1" presStyleIdx="2" presStyleCnt="3" custScaleX="114602">
        <dgm:presLayoutVars>
          <dgm:bulletEnabled val="1"/>
        </dgm:presLayoutVars>
      </dgm:prSet>
      <dgm:spPr/>
    </dgm:pt>
    <dgm:pt modelId="{FA355BC8-C0E0-4904-9044-BFA471206985}" type="pres">
      <dgm:prSet presAssocID="{4BEE9204-B889-4D5A-A0C3-A32B514EFDE9}" presName="rect2" presStyleLbl="fgImgPlace1" presStyleIdx="2" presStyleCnt="3" custLinFactNeighborX="-47150" custLinFactNeighborY="36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Wave"/>
        </a:ext>
      </dgm:extLst>
    </dgm:pt>
  </dgm:ptLst>
  <dgm:cxnLst>
    <dgm:cxn modelId="{E5323174-D154-477B-B4A9-BC73B915930D}" srcId="{63937954-04B9-42AA-91B3-93B468FF9B10}" destId="{D75C9D01-D49B-4A05-9A96-C0C55B7CFC00}" srcOrd="0" destOrd="0" parTransId="{F4567F80-3A5E-49F3-A71D-5413E3D64B6C}" sibTransId="{B6701160-764A-46EA-864D-F0D231664DB0}"/>
    <dgm:cxn modelId="{27F4EF79-7778-4CA1-B39B-12145983AF44}" type="presOf" srcId="{D75C9D01-D49B-4A05-9A96-C0C55B7CFC00}" destId="{AB940155-1CD1-41CD-B105-FA6517CDEF33}" srcOrd="0" destOrd="0" presId="urn:microsoft.com/office/officeart/2008/layout/PictureStrips"/>
    <dgm:cxn modelId="{16DE5E7E-12D9-4A65-87B1-9A7B81A94C25}" type="presOf" srcId="{63937954-04B9-42AA-91B3-93B468FF9B10}" destId="{209286EE-5B13-404E-8F4C-E8CE36A37A26}" srcOrd="0" destOrd="0" presId="urn:microsoft.com/office/officeart/2008/layout/PictureStrips"/>
    <dgm:cxn modelId="{2A4DF0B5-1DE8-4066-8F08-AAC558E87986}" srcId="{63937954-04B9-42AA-91B3-93B468FF9B10}" destId="{A6F460E9-677F-4175-9886-C779AB7CD35E}" srcOrd="1" destOrd="0" parTransId="{EB724A8B-6D54-4EA0-A0AA-BE5757DA01AC}" sibTransId="{EF812EA1-F0E1-47AB-A02B-55D290CED1D0}"/>
    <dgm:cxn modelId="{50389DB7-9861-434E-B534-8D3A296E6702}" type="presOf" srcId="{4BEE9204-B889-4D5A-A0C3-A32B514EFDE9}" destId="{7923FFEC-3727-48FB-8D0E-781FCA9C878E}" srcOrd="0" destOrd="0" presId="urn:microsoft.com/office/officeart/2008/layout/PictureStrips"/>
    <dgm:cxn modelId="{A759EFCD-65D1-48CB-81D9-7561B0DCAE94}" srcId="{63937954-04B9-42AA-91B3-93B468FF9B10}" destId="{4BEE9204-B889-4D5A-A0C3-A32B514EFDE9}" srcOrd="2" destOrd="0" parTransId="{77481643-5F4B-445B-A07E-C2A90A2766BB}" sibTransId="{3FB3E162-2335-4311-B41D-E93C8F67D19F}"/>
    <dgm:cxn modelId="{C2CFDFF6-0A1F-4027-A690-FA77CF52A481}" type="presOf" srcId="{A6F460E9-677F-4175-9886-C779AB7CD35E}" destId="{2B104D56-A45D-404B-A580-FC7CE9C18A47}" srcOrd="0" destOrd="0" presId="urn:microsoft.com/office/officeart/2008/layout/PictureStrips"/>
    <dgm:cxn modelId="{7B8543C4-208A-4049-916C-6C840E12DE62}" type="presParOf" srcId="{209286EE-5B13-404E-8F4C-E8CE36A37A26}" destId="{62664635-CEEE-405E-A53A-8603C56A17B9}" srcOrd="0" destOrd="0" presId="urn:microsoft.com/office/officeart/2008/layout/PictureStrips"/>
    <dgm:cxn modelId="{2CCC9362-875E-4554-9964-FDA416E6EE62}" type="presParOf" srcId="{62664635-CEEE-405E-A53A-8603C56A17B9}" destId="{AB940155-1CD1-41CD-B105-FA6517CDEF33}" srcOrd="0" destOrd="0" presId="urn:microsoft.com/office/officeart/2008/layout/PictureStrips"/>
    <dgm:cxn modelId="{4D935AFE-E4C6-44A1-A5D0-6D66994F07A4}" type="presParOf" srcId="{62664635-CEEE-405E-A53A-8603C56A17B9}" destId="{D77A19E4-53FE-401D-A0A5-78F2351F1F80}" srcOrd="1" destOrd="0" presId="urn:microsoft.com/office/officeart/2008/layout/PictureStrips"/>
    <dgm:cxn modelId="{D2B4DA32-D6A6-4EAA-AD94-376FE16A4338}" type="presParOf" srcId="{209286EE-5B13-404E-8F4C-E8CE36A37A26}" destId="{FC659B5D-CA07-44EE-BEAE-897D412FDF83}" srcOrd="1" destOrd="0" presId="urn:microsoft.com/office/officeart/2008/layout/PictureStrips"/>
    <dgm:cxn modelId="{2078DB10-4C16-4A7F-A9EC-1C075EE6D789}" type="presParOf" srcId="{209286EE-5B13-404E-8F4C-E8CE36A37A26}" destId="{2FB6A1A8-F194-40E4-A7AF-0F92E3A00418}" srcOrd="2" destOrd="0" presId="urn:microsoft.com/office/officeart/2008/layout/PictureStrips"/>
    <dgm:cxn modelId="{AC72319A-2164-439A-B7BC-9B4EAC0A1C2A}" type="presParOf" srcId="{2FB6A1A8-F194-40E4-A7AF-0F92E3A00418}" destId="{2B104D56-A45D-404B-A580-FC7CE9C18A47}" srcOrd="0" destOrd="0" presId="urn:microsoft.com/office/officeart/2008/layout/PictureStrips"/>
    <dgm:cxn modelId="{862A437B-863E-49C3-8C76-3753428E13CF}" type="presParOf" srcId="{2FB6A1A8-F194-40E4-A7AF-0F92E3A00418}" destId="{F3AB6BBC-E3EC-4FBA-B479-3F07C4C7ECE7}" srcOrd="1" destOrd="0" presId="urn:microsoft.com/office/officeart/2008/layout/PictureStrips"/>
    <dgm:cxn modelId="{6887BC3D-B2AC-404A-AA36-0C7EA87CD904}" type="presParOf" srcId="{209286EE-5B13-404E-8F4C-E8CE36A37A26}" destId="{B80CD39C-96D0-4948-B049-2C8B052A60A7}" srcOrd="3" destOrd="0" presId="urn:microsoft.com/office/officeart/2008/layout/PictureStrips"/>
    <dgm:cxn modelId="{53984AB8-D86E-4C08-A6C9-8AFC06003E36}" type="presParOf" srcId="{209286EE-5B13-404E-8F4C-E8CE36A37A26}" destId="{4146490D-3296-4D5A-948D-2C16E568AADB}" srcOrd="4" destOrd="0" presId="urn:microsoft.com/office/officeart/2008/layout/PictureStrips"/>
    <dgm:cxn modelId="{91D33221-CD0C-41D5-808E-AF0F5D4C2EBF}" type="presParOf" srcId="{4146490D-3296-4D5A-948D-2C16E568AADB}" destId="{7923FFEC-3727-48FB-8D0E-781FCA9C878E}" srcOrd="0" destOrd="0" presId="urn:microsoft.com/office/officeart/2008/layout/PictureStrips"/>
    <dgm:cxn modelId="{2A1DE3FE-86E8-442A-958F-584BCEA45070}" type="presParOf" srcId="{4146490D-3296-4D5A-948D-2C16E568AADB}" destId="{FA355BC8-C0E0-4904-9044-BFA47120698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00E1F6-257E-4139-90B7-8D0B755F997B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32A0CA44-0B75-46C7-B4EE-C334EC3B1271}">
      <dgm:prSet custT="1"/>
      <dgm:spPr/>
      <dgm:t>
        <a:bodyPr/>
        <a:lstStyle/>
        <a:p>
          <a:r>
            <a:rPr lang="en-US" sz="1400" b="1" dirty="0">
              <a:solidFill>
                <a:srgbClr val="A6CCF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CO2 Total Mt-</a:t>
          </a:r>
        </a:p>
        <a:p>
          <a:r>
            <a:rPr lang="en-US" sz="1400" b="1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CO2 emission in mega tones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5DC9506-2F5A-4F0C-AC1E-386DE64FD4A3}" type="parTrans" cxnId="{E259BA4F-761C-4D3C-B86D-1AC58C8E9EFD}">
      <dgm:prSet/>
      <dgm:spPr/>
      <dgm:t>
        <a:bodyPr/>
        <a:lstStyle/>
        <a:p>
          <a:endParaRPr lang="en-IL"/>
        </a:p>
      </dgm:t>
    </dgm:pt>
    <dgm:pt modelId="{646C34EB-C072-4125-B94B-9D0709A63028}" type="sibTrans" cxnId="{E259BA4F-761C-4D3C-B86D-1AC58C8E9EFD}">
      <dgm:prSet/>
      <dgm:spPr/>
      <dgm:t>
        <a:bodyPr/>
        <a:lstStyle/>
        <a:p>
          <a:endParaRPr lang="en-IL"/>
        </a:p>
      </dgm:t>
    </dgm:pt>
    <dgm:pt modelId="{AF667D95-4024-446E-8E7F-6E0ACB3E23DC}">
      <dgm:prSet custT="1"/>
      <dgm:spPr/>
      <dgm:t>
        <a:bodyPr/>
        <a:lstStyle/>
        <a:p>
          <a:r>
            <a:rPr lang="en-US" sz="1400" b="1" dirty="0">
              <a:solidFill>
                <a:srgbClr val="97CD8E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rPr>
            <a:t>Generation GWh- </a:t>
          </a:r>
        </a:p>
        <a:p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amount of electricity produced in 1B\hour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D43B4757-3AEF-47B5-A356-C389B2B490BB}" type="parTrans" cxnId="{74A7D837-5F13-4CB8-9AD2-2FB8FAE40151}">
      <dgm:prSet/>
      <dgm:spPr/>
      <dgm:t>
        <a:bodyPr/>
        <a:lstStyle/>
        <a:p>
          <a:endParaRPr lang="en-IL"/>
        </a:p>
      </dgm:t>
    </dgm:pt>
    <dgm:pt modelId="{3C4BE2A5-1C95-4DDF-AD6D-F333FE06B1A1}" type="sibTrans" cxnId="{74A7D837-5F13-4CB8-9AD2-2FB8FAE40151}">
      <dgm:prSet/>
      <dgm:spPr/>
      <dgm:t>
        <a:bodyPr/>
        <a:lstStyle/>
        <a:p>
          <a:endParaRPr lang="en-IL"/>
        </a:p>
      </dgm:t>
    </dgm:pt>
    <dgm:pt modelId="{07C93535-D7F2-4B04-A5E5-584C6434E3F0}">
      <dgm:prSet custT="1"/>
      <dgm:spPr/>
      <dgm:t>
        <a:bodyPr/>
        <a:lstStyle/>
        <a:p>
          <a:r>
            <a:rPr lang="en-US" sz="1400" b="1" dirty="0">
              <a:solidFill>
                <a:srgbClr val="A59853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consumption GWh-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consumption of electricity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74EA1FD1-53C5-4565-A067-28BD08490EE1}" type="parTrans" cxnId="{56F08CCB-E4F8-4F02-9339-60A4504C4787}">
      <dgm:prSet/>
      <dgm:spPr/>
      <dgm:t>
        <a:bodyPr/>
        <a:lstStyle/>
        <a:p>
          <a:endParaRPr lang="en-IL"/>
        </a:p>
      </dgm:t>
    </dgm:pt>
    <dgm:pt modelId="{B1FAF3FF-0446-4B52-9FF7-A5A142CB5E31}" type="sibTrans" cxnId="{56F08CCB-E4F8-4F02-9339-60A4504C4787}">
      <dgm:prSet/>
      <dgm:spPr/>
      <dgm:t>
        <a:bodyPr/>
        <a:lstStyle/>
        <a:p>
          <a:endParaRPr lang="en-IL"/>
        </a:p>
      </dgm:t>
    </dgm:pt>
    <dgm:pt modelId="{12D9F6CB-033B-4AEF-B01A-E74AE4C72C8D}">
      <dgm:prSet custT="1"/>
      <dgm:spPr/>
      <dgm:t>
        <a:bodyPr/>
        <a:lstStyle/>
        <a:p>
          <a:r>
            <a:rPr lang="en-US" sz="1400" b="1" dirty="0">
              <a:solidFill>
                <a:srgbClr val="DC775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installed capacity MW-</a:t>
          </a:r>
        </a:p>
        <a:p>
          <a:r>
            <a:rPr lang="en-US" sz="1400" b="1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8F2CF268-9803-4655-B736-8D7EE8C9DB85}" type="parTrans" cxnId="{F42AD93B-2911-4872-943F-A8FBB0680093}">
      <dgm:prSet/>
      <dgm:spPr/>
      <dgm:t>
        <a:bodyPr/>
        <a:lstStyle/>
        <a:p>
          <a:endParaRPr lang="en-IL"/>
        </a:p>
      </dgm:t>
    </dgm:pt>
    <dgm:pt modelId="{C0CB8486-9EA7-4482-92A9-A4CD451BD343}" type="sibTrans" cxnId="{F42AD93B-2911-4872-943F-A8FBB0680093}">
      <dgm:prSet/>
      <dgm:spPr/>
      <dgm:t>
        <a:bodyPr/>
        <a:lstStyle/>
        <a:p>
          <a:endParaRPr lang="en-IL"/>
        </a:p>
      </dgm:t>
    </dgm:pt>
    <dgm:pt modelId="{30DC06BD-52E1-4EE8-9C1E-3096AE74FB50}">
      <dgm:prSet custT="1"/>
      <dgm:spPr/>
      <dgm:t>
        <a:bodyPr/>
        <a:lstStyle/>
        <a:p>
          <a:r>
            <a:rPr lang="en-US" sz="1400" b="1" dirty="0">
              <a:solidFill>
                <a:srgbClr val="DB739A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installed capacity MW-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 from renewable 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8A74CB9-6125-43A7-A5F4-5E707190536D}" type="parTrans" cxnId="{1B2A32C3-8D05-44E6-92B3-0E5BB24708D3}">
      <dgm:prSet/>
      <dgm:spPr/>
      <dgm:t>
        <a:bodyPr/>
        <a:lstStyle/>
        <a:p>
          <a:endParaRPr lang="en-IL"/>
        </a:p>
      </dgm:t>
    </dgm:pt>
    <dgm:pt modelId="{59CA1745-DC61-466E-9D96-F75BCC822950}" type="sibTrans" cxnId="{1B2A32C3-8D05-44E6-92B3-0E5BB24708D3}">
      <dgm:prSet/>
      <dgm:spPr/>
      <dgm:t>
        <a:bodyPr/>
        <a:lstStyle/>
        <a:p>
          <a:endParaRPr lang="en-IL"/>
        </a:p>
      </dgm:t>
    </dgm:pt>
    <dgm:pt modelId="{6F03DE2E-814E-44B4-BF67-454BF3AC94C7}">
      <dgm:prSet custT="1"/>
      <dgm:spPr/>
      <dgm:t>
        <a:bodyPr/>
        <a:lstStyle/>
        <a:p>
          <a:r>
            <a:rPr lang="en-US" sz="1400" b="1" dirty="0">
              <a:solidFill>
                <a:srgbClr val="ACB1EE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generation GWh-</a:t>
          </a:r>
        </a:p>
        <a:p>
          <a:r>
            <a:rPr lang="en-US" sz="1400" b="0" dirty="0">
              <a:latin typeface="Century Gothic" panose="020B0502020202020204" pitchFamily="34" charset="0"/>
              <a:cs typeface="Calibri" panose="020F0502020204030204" pitchFamily="34" charset="0"/>
            </a:rPr>
            <a:t>c</a:t>
          </a:r>
          <a:r>
            <a:rPr lang="en-US" sz="1400" b="0" i="0" dirty="0">
              <a:latin typeface="Century Gothic" panose="020B0502020202020204" pitchFamily="34" charset="0"/>
              <a:cs typeface="Calibri" panose="020F0502020204030204" pitchFamily="34" charset="0"/>
            </a:rPr>
            <a:t>omes from natural sources or processes that are constantly replenished.</a:t>
          </a:r>
          <a:endParaRPr lang="en-IL" sz="1400" b="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4304DFF-3CF6-43D2-BB38-3FDF5CD9DA2E}" type="parTrans" cxnId="{16461181-7DB6-4060-B16C-27E85F4557CD}">
      <dgm:prSet/>
      <dgm:spPr/>
      <dgm:t>
        <a:bodyPr/>
        <a:lstStyle/>
        <a:p>
          <a:endParaRPr lang="en-IL"/>
        </a:p>
      </dgm:t>
    </dgm:pt>
    <dgm:pt modelId="{8A64AC68-BE69-4B30-9036-70BF840F1329}" type="sibTrans" cxnId="{16461181-7DB6-4060-B16C-27E85F4557CD}">
      <dgm:prSet/>
      <dgm:spPr/>
      <dgm:t>
        <a:bodyPr/>
        <a:lstStyle/>
        <a:p>
          <a:endParaRPr lang="en-IL"/>
        </a:p>
      </dgm:t>
    </dgm:pt>
    <dgm:pt modelId="{44A80A27-1EB7-461E-9D51-945CFCFE73E8}" type="pres">
      <dgm:prSet presAssocID="{5200E1F6-257E-4139-90B7-8D0B755F997B}" presName="compositeShape" presStyleCnt="0">
        <dgm:presLayoutVars>
          <dgm:chMax val="7"/>
          <dgm:dir/>
          <dgm:resizeHandles val="exact"/>
        </dgm:presLayoutVars>
      </dgm:prSet>
      <dgm:spPr/>
    </dgm:pt>
    <dgm:pt modelId="{63860817-3A1E-4D8D-A9E1-667835493D42}" type="pres">
      <dgm:prSet presAssocID="{32A0CA44-0B75-46C7-B4EE-C334EC3B1271}" presName="circ1" presStyleLbl="vennNode1" presStyleIdx="0" presStyleCnt="6" custScaleX="107877" custScaleY="109942"/>
      <dgm:spPr/>
    </dgm:pt>
    <dgm:pt modelId="{16AB642F-0BAD-45A6-BD2D-FDA8CA97ACCF}" type="pres">
      <dgm:prSet presAssocID="{32A0CA44-0B75-46C7-B4EE-C334EC3B1271}" presName="circ1Tx" presStyleLbl="revTx" presStyleIdx="0" presStyleCnt="0" custScaleX="116725" custScaleY="109942">
        <dgm:presLayoutVars>
          <dgm:chMax val="0"/>
          <dgm:chPref val="0"/>
          <dgm:bulletEnabled val="1"/>
        </dgm:presLayoutVars>
      </dgm:prSet>
      <dgm:spPr/>
    </dgm:pt>
    <dgm:pt modelId="{1754FB67-F0D8-4AB8-82F4-B5076C9C4B21}" type="pres">
      <dgm:prSet presAssocID="{AF667D95-4024-446E-8E7F-6E0ACB3E23DC}" presName="circ2" presStyleLbl="vennNode1" presStyleIdx="1" presStyleCnt="6" custScaleX="107877" custScaleY="109942"/>
      <dgm:spPr/>
    </dgm:pt>
    <dgm:pt modelId="{BADFB441-027B-423E-B4D1-118B6D5560B5}" type="pres">
      <dgm:prSet presAssocID="{AF667D95-4024-446E-8E7F-6E0ACB3E23DC}" presName="circ2Tx" presStyleLbl="revTx" presStyleIdx="0" presStyleCnt="0" custScaleX="126493" custScaleY="109942" custLinFactNeighborX="2765">
        <dgm:presLayoutVars>
          <dgm:chMax val="0"/>
          <dgm:chPref val="0"/>
          <dgm:bulletEnabled val="1"/>
        </dgm:presLayoutVars>
      </dgm:prSet>
      <dgm:spPr/>
    </dgm:pt>
    <dgm:pt modelId="{38FCD696-A7D6-4E93-9B2F-E186B3B78FD0}" type="pres">
      <dgm:prSet presAssocID="{07C93535-D7F2-4B04-A5E5-584C6434E3F0}" presName="circ3" presStyleLbl="vennNode1" presStyleIdx="2" presStyleCnt="6" custScaleX="107877" custScaleY="109942"/>
      <dgm:spPr/>
    </dgm:pt>
    <dgm:pt modelId="{8052C665-7D0D-44F3-87C2-52A721A6CE24}" type="pres">
      <dgm:prSet presAssocID="{07C93535-D7F2-4B04-A5E5-584C6434E3F0}" presName="circ3Tx" presStyleLbl="revTx" presStyleIdx="0" presStyleCnt="0" custScaleX="107877" custScaleY="109942">
        <dgm:presLayoutVars>
          <dgm:chMax val="0"/>
          <dgm:chPref val="0"/>
          <dgm:bulletEnabled val="1"/>
        </dgm:presLayoutVars>
      </dgm:prSet>
      <dgm:spPr/>
    </dgm:pt>
    <dgm:pt modelId="{02AEC305-0E4E-4ADA-924D-96F70AC59E64}" type="pres">
      <dgm:prSet presAssocID="{12D9F6CB-033B-4AEF-B01A-E74AE4C72C8D}" presName="circ4" presStyleLbl="vennNode1" presStyleIdx="3" presStyleCnt="6" custScaleX="107877" custScaleY="109942"/>
      <dgm:spPr/>
    </dgm:pt>
    <dgm:pt modelId="{49BF2D7E-2D05-4A06-92C0-0AF7190B8C4A}" type="pres">
      <dgm:prSet presAssocID="{12D9F6CB-033B-4AEF-B01A-E74AE4C72C8D}" presName="circ4Tx" presStyleLbl="revTx" presStyleIdx="0" presStyleCnt="0" custScaleX="128295" custScaleY="109942">
        <dgm:presLayoutVars>
          <dgm:chMax val="0"/>
          <dgm:chPref val="0"/>
          <dgm:bulletEnabled val="1"/>
        </dgm:presLayoutVars>
      </dgm:prSet>
      <dgm:spPr/>
    </dgm:pt>
    <dgm:pt modelId="{E70E1E25-BBD4-49CE-A6B2-0C155FF979EE}" type="pres">
      <dgm:prSet presAssocID="{30DC06BD-52E1-4EE8-9C1E-3096AE74FB50}" presName="circ5" presStyleLbl="vennNode1" presStyleIdx="4" presStyleCnt="6" custScaleX="107877" custScaleY="109942"/>
      <dgm:spPr/>
    </dgm:pt>
    <dgm:pt modelId="{5472CF6D-B097-46A8-808B-F8B76E85135B}" type="pres">
      <dgm:prSet presAssocID="{30DC06BD-52E1-4EE8-9C1E-3096AE74FB50}" presName="circ5Tx" presStyleLbl="revTx" presStyleIdx="0" presStyleCnt="0" custScaleX="180190" custScaleY="109942" custLinFactNeighborX="-29309" custLinFactNeighborY="1572">
        <dgm:presLayoutVars>
          <dgm:chMax val="0"/>
          <dgm:chPref val="0"/>
          <dgm:bulletEnabled val="1"/>
        </dgm:presLayoutVars>
      </dgm:prSet>
      <dgm:spPr/>
    </dgm:pt>
    <dgm:pt modelId="{B2CFE095-DD24-4E58-8365-F370DBA12B83}" type="pres">
      <dgm:prSet presAssocID="{6F03DE2E-814E-44B4-BF67-454BF3AC94C7}" presName="circ6" presStyleLbl="vennNode1" presStyleIdx="5" presStyleCnt="6" custScaleX="107877" custScaleY="109942"/>
      <dgm:spPr/>
    </dgm:pt>
    <dgm:pt modelId="{9B9C98BB-976B-4C83-BE43-F97E97892CB1}" type="pres">
      <dgm:prSet presAssocID="{6F03DE2E-814E-44B4-BF67-454BF3AC94C7}" presName="circ6Tx" presStyleLbl="revTx" presStyleIdx="0" presStyleCnt="0" custScaleX="156505" custScaleY="109942" custLinFactNeighborX="-15740" custLinFactNeighborY="-859">
        <dgm:presLayoutVars>
          <dgm:chMax val="0"/>
          <dgm:chPref val="0"/>
          <dgm:bulletEnabled val="1"/>
        </dgm:presLayoutVars>
      </dgm:prSet>
      <dgm:spPr/>
    </dgm:pt>
  </dgm:ptLst>
  <dgm:cxnLst>
    <dgm:cxn modelId="{151E5125-148A-4018-B9FE-0087FDE56850}" type="presOf" srcId="{07C93535-D7F2-4B04-A5E5-584C6434E3F0}" destId="{8052C665-7D0D-44F3-87C2-52A721A6CE24}" srcOrd="0" destOrd="0" presId="urn:microsoft.com/office/officeart/2005/8/layout/venn1"/>
    <dgm:cxn modelId="{1EA98225-5B3D-4058-B7B6-0BCB474AD7F5}" type="presOf" srcId="{30DC06BD-52E1-4EE8-9C1E-3096AE74FB50}" destId="{5472CF6D-B097-46A8-808B-F8B76E85135B}" srcOrd="0" destOrd="0" presId="urn:microsoft.com/office/officeart/2005/8/layout/venn1"/>
    <dgm:cxn modelId="{74A7D837-5F13-4CB8-9AD2-2FB8FAE40151}" srcId="{5200E1F6-257E-4139-90B7-8D0B755F997B}" destId="{AF667D95-4024-446E-8E7F-6E0ACB3E23DC}" srcOrd="1" destOrd="0" parTransId="{D43B4757-3AEF-47B5-A356-C389B2B490BB}" sibTransId="{3C4BE2A5-1C95-4DDF-AD6D-F333FE06B1A1}"/>
    <dgm:cxn modelId="{F42AD93B-2911-4872-943F-A8FBB0680093}" srcId="{5200E1F6-257E-4139-90B7-8D0B755F997B}" destId="{12D9F6CB-033B-4AEF-B01A-E74AE4C72C8D}" srcOrd="3" destOrd="0" parTransId="{8F2CF268-9803-4655-B736-8D7EE8C9DB85}" sibTransId="{C0CB8486-9EA7-4482-92A9-A4CD451BD343}"/>
    <dgm:cxn modelId="{E259BA4F-761C-4D3C-B86D-1AC58C8E9EFD}" srcId="{5200E1F6-257E-4139-90B7-8D0B755F997B}" destId="{32A0CA44-0B75-46C7-B4EE-C334EC3B1271}" srcOrd="0" destOrd="0" parTransId="{25DC9506-2F5A-4F0C-AC1E-386DE64FD4A3}" sibTransId="{646C34EB-C072-4125-B94B-9D0709A63028}"/>
    <dgm:cxn modelId="{16461181-7DB6-4060-B16C-27E85F4557CD}" srcId="{5200E1F6-257E-4139-90B7-8D0B755F997B}" destId="{6F03DE2E-814E-44B4-BF67-454BF3AC94C7}" srcOrd="5" destOrd="0" parTransId="{24304DFF-3CF6-43D2-BB38-3FDF5CD9DA2E}" sibTransId="{8A64AC68-BE69-4B30-9036-70BF840F1329}"/>
    <dgm:cxn modelId="{C8D8BC83-5BFA-4A6F-9C2B-3880817A6A5C}" type="presOf" srcId="{5200E1F6-257E-4139-90B7-8D0B755F997B}" destId="{44A80A27-1EB7-461E-9D51-945CFCFE73E8}" srcOrd="0" destOrd="0" presId="urn:microsoft.com/office/officeart/2005/8/layout/venn1"/>
    <dgm:cxn modelId="{1031A891-E2D1-4E03-AA7A-899452D535EA}" type="presOf" srcId="{AF667D95-4024-446E-8E7F-6E0ACB3E23DC}" destId="{BADFB441-027B-423E-B4D1-118B6D5560B5}" srcOrd="0" destOrd="0" presId="urn:microsoft.com/office/officeart/2005/8/layout/venn1"/>
    <dgm:cxn modelId="{9B341AA4-16D8-420D-95BB-444D1FE86A4B}" type="presOf" srcId="{12D9F6CB-033B-4AEF-B01A-E74AE4C72C8D}" destId="{49BF2D7E-2D05-4A06-92C0-0AF7190B8C4A}" srcOrd="0" destOrd="0" presId="urn:microsoft.com/office/officeart/2005/8/layout/venn1"/>
    <dgm:cxn modelId="{6F083FAB-D88D-47CC-AE19-26E04741F169}" type="presOf" srcId="{32A0CA44-0B75-46C7-B4EE-C334EC3B1271}" destId="{16AB642F-0BAD-45A6-BD2D-FDA8CA97ACCF}" srcOrd="0" destOrd="0" presId="urn:microsoft.com/office/officeart/2005/8/layout/venn1"/>
    <dgm:cxn modelId="{1B2A32C3-8D05-44E6-92B3-0E5BB24708D3}" srcId="{5200E1F6-257E-4139-90B7-8D0B755F997B}" destId="{30DC06BD-52E1-4EE8-9C1E-3096AE74FB50}" srcOrd="4" destOrd="0" parTransId="{28A74CB9-6125-43A7-A5F4-5E707190536D}" sibTransId="{59CA1745-DC61-466E-9D96-F75BCC822950}"/>
    <dgm:cxn modelId="{56F08CCB-E4F8-4F02-9339-60A4504C4787}" srcId="{5200E1F6-257E-4139-90B7-8D0B755F997B}" destId="{07C93535-D7F2-4B04-A5E5-584C6434E3F0}" srcOrd="2" destOrd="0" parTransId="{74EA1FD1-53C5-4565-A067-28BD08490EE1}" sibTransId="{B1FAF3FF-0446-4B52-9FF7-A5A142CB5E31}"/>
    <dgm:cxn modelId="{BF61C1FC-703E-4264-81A3-1587D2576077}" type="presOf" srcId="{6F03DE2E-814E-44B4-BF67-454BF3AC94C7}" destId="{9B9C98BB-976B-4C83-BE43-F97E97892CB1}" srcOrd="0" destOrd="0" presId="urn:microsoft.com/office/officeart/2005/8/layout/venn1"/>
    <dgm:cxn modelId="{73A58758-6573-411D-8C1F-8267C9430830}" type="presParOf" srcId="{44A80A27-1EB7-461E-9D51-945CFCFE73E8}" destId="{63860817-3A1E-4D8D-A9E1-667835493D42}" srcOrd="0" destOrd="0" presId="urn:microsoft.com/office/officeart/2005/8/layout/venn1"/>
    <dgm:cxn modelId="{A6141E3C-FC99-4724-9115-58F2E9519B63}" type="presParOf" srcId="{44A80A27-1EB7-461E-9D51-945CFCFE73E8}" destId="{16AB642F-0BAD-45A6-BD2D-FDA8CA97ACCF}" srcOrd="1" destOrd="0" presId="urn:microsoft.com/office/officeart/2005/8/layout/venn1"/>
    <dgm:cxn modelId="{A46E1B80-F87E-4256-B099-A955BBA99D01}" type="presParOf" srcId="{44A80A27-1EB7-461E-9D51-945CFCFE73E8}" destId="{1754FB67-F0D8-4AB8-82F4-B5076C9C4B21}" srcOrd="2" destOrd="0" presId="urn:microsoft.com/office/officeart/2005/8/layout/venn1"/>
    <dgm:cxn modelId="{862519EB-5798-4051-B4CC-B90301D224A3}" type="presParOf" srcId="{44A80A27-1EB7-461E-9D51-945CFCFE73E8}" destId="{BADFB441-027B-423E-B4D1-118B6D5560B5}" srcOrd="3" destOrd="0" presId="urn:microsoft.com/office/officeart/2005/8/layout/venn1"/>
    <dgm:cxn modelId="{9724D4C5-496B-4F94-BADB-65BB7F2EE393}" type="presParOf" srcId="{44A80A27-1EB7-461E-9D51-945CFCFE73E8}" destId="{38FCD696-A7D6-4E93-9B2F-E186B3B78FD0}" srcOrd="4" destOrd="0" presId="urn:microsoft.com/office/officeart/2005/8/layout/venn1"/>
    <dgm:cxn modelId="{FBAB9BEC-8503-4538-84DE-5702FCF7B24E}" type="presParOf" srcId="{44A80A27-1EB7-461E-9D51-945CFCFE73E8}" destId="{8052C665-7D0D-44F3-87C2-52A721A6CE24}" srcOrd="5" destOrd="0" presId="urn:microsoft.com/office/officeart/2005/8/layout/venn1"/>
    <dgm:cxn modelId="{CB76F97D-CA1B-484C-8724-6B0F72CB865D}" type="presParOf" srcId="{44A80A27-1EB7-461E-9D51-945CFCFE73E8}" destId="{02AEC305-0E4E-4ADA-924D-96F70AC59E64}" srcOrd="6" destOrd="0" presId="urn:microsoft.com/office/officeart/2005/8/layout/venn1"/>
    <dgm:cxn modelId="{6F5ED61E-84A5-4766-A2B7-DBE44107C36D}" type="presParOf" srcId="{44A80A27-1EB7-461E-9D51-945CFCFE73E8}" destId="{49BF2D7E-2D05-4A06-92C0-0AF7190B8C4A}" srcOrd="7" destOrd="0" presId="urn:microsoft.com/office/officeart/2005/8/layout/venn1"/>
    <dgm:cxn modelId="{6762EDD9-EE83-42E9-A535-34E688446E2E}" type="presParOf" srcId="{44A80A27-1EB7-461E-9D51-945CFCFE73E8}" destId="{E70E1E25-BBD4-49CE-A6B2-0C155FF979EE}" srcOrd="8" destOrd="0" presId="urn:microsoft.com/office/officeart/2005/8/layout/venn1"/>
    <dgm:cxn modelId="{5B3CA0F0-99F7-4B8D-925C-C9C40A2D499D}" type="presParOf" srcId="{44A80A27-1EB7-461E-9D51-945CFCFE73E8}" destId="{5472CF6D-B097-46A8-808B-F8B76E85135B}" srcOrd="9" destOrd="0" presId="urn:microsoft.com/office/officeart/2005/8/layout/venn1"/>
    <dgm:cxn modelId="{351E4A5F-FFB8-4AB8-9CCE-7A0A23775EB9}" type="presParOf" srcId="{44A80A27-1EB7-461E-9D51-945CFCFE73E8}" destId="{B2CFE095-DD24-4E58-8365-F370DBA12B83}" srcOrd="10" destOrd="0" presId="urn:microsoft.com/office/officeart/2005/8/layout/venn1"/>
    <dgm:cxn modelId="{2944C7AC-65C5-4F6A-B701-5770955C06B4}" type="presParOf" srcId="{44A80A27-1EB7-461E-9D51-945CFCFE73E8}" destId="{9B9C98BB-976B-4C83-BE43-F97E97892CB1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40155-1CD1-41CD-B105-FA6517CDEF33}">
      <dsp:nvSpPr>
        <dsp:cNvPr id="0" name=""/>
        <dsp:cNvSpPr/>
      </dsp:nvSpPr>
      <dsp:spPr>
        <a:xfrm>
          <a:off x="121964" y="594789"/>
          <a:ext cx="2884834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  <a:cs typeface="Calibri" panose="020F0502020204030204" pitchFamily="34" charset="0"/>
            </a:rPr>
            <a:t>water supplies and weather patterns</a:t>
          </a:r>
          <a:endParaRPr lang="en-IL" sz="18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21964" y="594789"/>
        <a:ext cx="2884834" cy="901510"/>
      </dsp:txXfrm>
    </dsp:sp>
    <dsp:sp modelId="{D77A19E4-53FE-401D-A0A5-78F2351F1F80}">
      <dsp:nvSpPr>
        <dsp:cNvPr id="0" name=""/>
        <dsp:cNvSpPr/>
      </dsp:nvSpPr>
      <dsp:spPr>
        <a:xfrm>
          <a:off x="1763" y="464571"/>
          <a:ext cx="631057" cy="94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04D56-A45D-404B-A580-FC7CE9C18A47}">
      <dsp:nvSpPr>
        <dsp:cNvPr id="0" name=""/>
        <dsp:cNvSpPr/>
      </dsp:nvSpPr>
      <dsp:spPr>
        <a:xfrm>
          <a:off x="3152518" y="594789"/>
          <a:ext cx="3229860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entury Gothic" panose="020B0502020202020204" pitchFamily="34" charset="0"/>
              <a:cs typeface="Calibri" panose="020F0502020204030204" pitchFamily="34" charset="0"/>
            </a:rPr>
            <a:t>changes the growing season for food crops </a:t>
          </a:r>
          <a:endParaRPr lang="en-IL" sz="1800" b="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3152518" y="594789"/>
        <a:ext cx="3229860" cy="901510"/>
      </dsp:txXfrm>
    </dsp:sp>
    <dsp:sp modelId="{F3AB6BBC-E3EC-4FBA-B479-3F07C4C7ECE7}">
      <dsp:nvSpPr>
        <dsp:cNvPr id="0" name=""/>
        <dsp:cNvSpPr/>
      </dsp:nvSpPr>
      <dsp:spPr>
        <a:xfrm>
          <a:off x="3002348" y="438502"/>
          <a:ext cx="631057" cy="94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3FFEC-3727-48FB-8D0E-781FCA9C878E}">
      <dsp:nvSpPr>
        <dsp:cNvPr id="0" name=""/>
        <dsp:cNvSpPr/>
      </dsp:nvSpPr>
      <dsp:spPr>
        <a:xfrm>
          <a:off x="1539032" y="1729691"/>
          <a:ext cx="3306077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  <a:cs typeface="Calibri" panose="020F0502020204030204" pitchFamily="34" charset="0"/>
            </a:rPr>
            <a:t>threatens coastal communities with increasing sea levels.</a:t>
          </a:r>
          <a:endParaRPr lang="en-IL" sz="18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539032" y="1729691"/>
        <a:ext cx="3306077" cy="901510"/>
      </dsp:txXfrm>
    </dsp:sp>
    <dsp:sp modelId="{FA355BC8-C0E0-4904-9044-BFA471206985}">
      <dsp:nvSpPr>
        <dsp:cNvPr id="0" name=""/>
        <dsp:cNvSpPr/>
      </dsp:nvSpPr>
      <dsp:spPr>
        <a:xfrm>
          <a:off x="1331908" y="1634251"/>
          <a:ext cx="631057" cy="946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60817-3A1E-4D8D-A9E1-667835493D42}">
      <dsp:nvSpPr>
        <dsp:cNvPr id="0" name=""/>
        <dsp:cNvSpPr/>
      </dsp:nvSpPr>
      <dsp:spPr>
        <a:xfrm>
          <a:off x="4972219" y="1013082"/>
          <a:ext cx="1568604" cy="1598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6AB642F-0BAD-45A6-BD2D-FDA8CA97ACCF}">
      <dsp:nvSpPr>
        <dsp:cNvPr id="0" name=""/>
        <dsp:cNvSpPr/>
      </dsp:nvSpPr>
      <dsp:spPr>
        <a:xfrm>
          <a:off x="4695733" y="-49219"/>
          <a:ext cx="2121575" cy="10885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6CCF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CO2 Total Mt-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CO2 emission in mega tones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4695733" y="-49219"/>
        <a:ext cx="2121575" cy="1088561"/>
      </dsp:txXfrm>
    </dsp:sp>
    <dsp:sp modelId="{1754FB67-F0D8-4AB8-82F4-B5076C9C4B21}">
      <dsp:nvSpPr>
        <dsp:cNvPr id="0" name=""/>
        <dsp:cNvSpPr/>
      </dsp:nvSpPr>
      <dsp:spPr>
        <a:xfrm>
          <a:off x="5444185" y="1285602"/>
          <a:ext cx="1568604" cy="159863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DFB441-027B-423E-B4D1-118B6D5560B5}">
      <dsp:nvSpPr>
        <dsp:cNvPr id="0" name=""/>
        <dsp:cNvSpPr/>
      </dsp:nvSpPr>
      <dsp:spPr>
        <a:xfrm>
          <a:off x="6882824" y="889068"/>
          <a:ext cx="2178796" cy="11922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7CD8E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rPr>
            <a:t>Generation GWh-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amount of electricity produced in 1B\hour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6882824" y="889068"/>
        <a:ext cx="2178796" cy="1192234"/>
      </dsp:txXfrm>
    </dsp:sp>
    <dsp:sp modelId="{38FCD696-A7D6-4E93-9B2F-E186B3B78FD0}">
      <dsp:nvSpPr>
        <dsp:cNvPr id="0" name=""/>
        <dsp:cNvSpPr/>
      </dsp:nvSpPr>
      <dsp:spPr>
        <a:xfrm>
          <a:off x="5444185" y="1830641"/>
          <a:ext cx="1568604" cy="159863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52C665-7D0D-44F3-87C2-52A721A6CE24}">
      <dsp:nvSpPr>
        <dsp:cNvPr id="0" name=""/>
        <dsp:cNvSpPr/>
      </dsp:nvSpPr>
      <dsp:spPr>
        <a:xfrm>
          <a:off x="6995525" y="2499942"/>
          <a:ext cx="1858142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59853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consumption GWh-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consumption of electricity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6995525" y="2499942"/>
        <a:ext cx="1858142" cy="1332192"/>
      </dsp:txXfrm>
    </dsp:sp>
    <dsp:sp modelId="{02AEC305-0E4E-4ADA-924D-96F70AC59E64}">
      <dsp:nvSpPr>
        <dsp:cNvPr id="0" name=""/>
        <dsp:cNvSpPr/>
      </dsp:nvSpPr>
      <dsp:spPr>
        <a:xfrm>
          <a:off x="4972219" y="2103633"/>
          <a:ext cx="1568604" cy="159863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BF2D7E-2D05-4A06-92C0-0AF7190B8C4A}">
      <dsp:nvSpPr>
        <dsp:cNvPr id="0" name=""/>
        <dsp:cNvSpPr/>
      </dsp:nvSpPr>
      <dsp:spPr>
        <a:xfrm>
          <a:off x="4590586" y="3675532"/>
          <a:ext cx="2331869" cy="10885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DC775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installed capacity MW-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4590586" y="3675532"/>
        <a:ext cx="2331869" cy="1088561"/>
      </dsp:txXfrm>
    </dsp:sp>
    <dsp:sp modelId="{E70E1E25-BBD4-49CE-A6B2-0C155FF979EE}">
      <dsp:nvSpPr>
        <dsp:cNvPr id="0" name=""/>
        <dsp:cNvSpPr/>
      </dsp:nvSpPr>
      <dsp:spPr>
        <a:xfrm>
          <a:off x="4500253" y="1830641"/>
          <a:ext cx="1568604" cy="159863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472CF6D-B097-46A8-808B-F8B76E85135B}">
      <dsp:nvSpPr>
        <dsp:cNvPr id="0" name=""/>
        <dsp:cNvSpPr/>
      </dsp:nvSpPr>
      <dsp:spPr>
        <a:xfrm>
          <a:off x="1531755" y="2518990"/>
          <a:ext cx="3103708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DB739A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installed capacity MW-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 from renewable 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531755" y="2518990"/>
        <a:ext cx="3103708" cy="1332192"/>
      </dsp:txXfrm>
    </dsp:sp>
    <dsp:sp modelId="{B2CFE095-DD24-4E58-8365-F370DBA12B83}">
      <dsp:nvSpPr>
        <dsp:cNvPr id="0" name=""/>
        <dsp:cNvSpPr/>
      </dsp:nvSpPr>
      <dsp:spPr>
        <a:xfrm>
          <a:off x="4500253" y="1285602"/>
          <a:ext cx="1568604" cy="1598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9C98BB-976B-4C83-BE43-F97E97892CB1}">
      <dsp:nvSpPr>
        <dsp:cNvPr id="0" name=""/>
        <dsp:cNvSpPr/>
      </dsp:nvSpPr>
      <dsp:spPr>
        <a:xfrm>
          <a:off x="1969459" y="872331"/>
          <a:ext cx="2695742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CB1EE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generation GWh-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entury Gothic" panose="020B0502020202020204" pitchFamily="34" charset="0"/>
              <a:cs typeface="Calibri" panose="020F0502020204030204" pitchFamily="34" charset="0"/>
            </a:rPr>
            <a:t>c</a:t>
          </a:r>
          <a:r>
            <a:rPr lang="en-US" sz="1400" b="0" i="0" kern="1200" dirty="0">
              <a:latin typeface="Century Gothic" panose="020B0502020202020204" pitchFamily="34" charset="0"/>
              <a:cs typeface="Calibri" panose="020F0502020204030204" pitchFamily="34" charset="0"/>
            </a:rPr>
            <a:t>omes from natural sources or processes that are constantly replenished.</a:t>
          </a:r>
          <a:endParaRPr lang="en-IL" sz="1400" b="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969459" y="872331"/>
        <a:ext cx="2695742" cy="1332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0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D82884F1-FFEA-405F-9602-3DCA865EDA4E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4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2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diagramLayout" Target="../diagrams/layout16.xml"/><Relationship Id="rId7" Type="http://schemas.openxmlformats.org/officeDocument/2006/relationships/image" Target="../media/image3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microsoft.com/office/2007/relationships/diagramDrawing" Target="../diagrams/drawing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diagramColors" Target="../diagrams/colors17.xml"/><Relationship Id="rId5" Type="http://schemas.openxmlformats.org/officeDocument/2006/relationships/image" Target="../media/image40.png"/><Relationship Id="rId10" Type="http://schemas.openxmlformats.org/officeDocument/2006/relationships/diagramQuickStyle" Target="../diagrams/quickStyle17.xml"/><Relationship Id="rId4" Type="http://schemas.openxmlformats.org/officeDocument/2006/relationships/image" Target="../media/image39.png"/><Relationship Id="rId9" Type="http://schemas.openxmlformats.org/officeDocument/2006/relationships/diagramLayout" Target="../diagrams/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0361" y="809625"/>
            <a:ext cx="6858002" cy="18288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CO2 emission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1260" y="2514600"/>
            <a:ext cx="6858002" cy="9144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Ram Pakanayev &amp; Michelle Chorny</a:t>
            </a:r>
          </a:p>
          <a:p>
            <a:endParaRPr lang="en-US" dirty="0"/>
          </a:p>
        </p:txBody>
      </p:sp>
      <p:pic>
        <p:nvPicPr>
          <p:cNvPr id="8" name="Picture 2" descr="U.N. report: Growth in global carbon emissions slowed in 2019 - CGTN">
            <a:extLst>
              <a:ext uri="{FF2B5EF4-FFF2-40B4-BE49-F238E27FC236}">
                <a16:creationId xmlns:a16="http://schemas.microsoft.com/office/drawing/2014/main" id="{6C2C6B2A-D271-4DB5-9364-4A7947D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3" y="3095625"/>
            <a:ext cx="4470400" cy="323486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cleaning: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71BC06-B260-4D73-9BB9-0832B9CAF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After crawling our data we started cleaning it.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We noticed that there were too many rows with too many missing values in the years before 1990 so we decided to drop those rows.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In edition, we also dropped the data from 2020.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00D31-2B8B-43FF-9ADA-C7A7629A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3429000"/>
            <a:ext cx="9417161" cy="15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C847294-616B-414F-8E03-A640A04685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80102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64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2915"/>
            <a:ext cx="10058402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Outliers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C847294-616B-414F-8E03-A640A0468549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1D412F-640D-4B79-9D39-B4C1D276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277" y="1504950"/>
            <a:ext cx="5432574" cy="403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9FF0C-81A2-4A14-BD72-873EDD10283F}"/>
              </a:ext>
            </a:extLst>
          </p:cNvPr>
          <p:cNvSpPr txBox="1"/>
          <p:nvPr/>
        </p:nvSpPr>
        <p:spPr>
          <a:xfrm>
            <a:off x="828675" y="1504950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As you can see we have </a:t>
            </a:r>
            <a:r>
              <a:rPr lang="en-US" u="sng" dirty="0">
                <a:latin typeface="Century Gothic" panose="020B0502020202020204" pitchFamily="34" charset="0"/>
              </a:rPr>
              <a:t>no outliers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  <a:endParaRPr lang="en-IL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32534-BD49-4BED-9861-42CA39D63557}"/>
              </a:ext>
            </a:extLst>
          </p:cNvPr>
          <p:cNvSpPr/>
          <p:nvPr/>
        </p:nvSpPr>
        <p:spPr>
          <a:xfrm>
            <a:off x="5286375" y="4236719"/>
            <a:ext cx="886226" cy="28765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303B2-15F8-48FF-9FED-2C784236B7A0}"/>
              </a:ext>
            </a:extLst>
          </p:cNvPr>
          <p:cNvSpPr/>
          <p:nvPr/>
        </p:nvSpPr>
        <p:spPr>
          <a:xfrm>
            <a:off x="5267325" y="5095875"/>
            <a:ext cx="886226" cy="36292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271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30B-ADAE-4AC1-B15D-E461643B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238" y="1663995"/>
            <a:ext cx="7891317" cy="17650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EDA</a:t>
            </a:r>
            <a:br>
              <a:rPr lang="en-US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Exploratory data analysis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IL" dirty="0"/>
          </a:p>
        </p:txBody>
      </p:sp>
      <p:pic>
        <p:nvPicPr>
          <p:cNvPr id="7172" name="Picture 4" descr="Data Visualization: A Step by Step Guide | Techfunnel">
            <a:extLst>
              <a:ext uri="{FF2B5EF4-FFF2-40B4-BE49-F238E27FC236}">
                <a16:creationId xmlns:a16="http://schemas.microsoft.com/office/drawing/2014/main" id="{A7884982-7C86-4744-9986-36F40070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6" b="93708" l="6502" r="94408">
                        <a14:foregroundMark x1="10146" y1="62321" x2="7282" y2="57753"/>
                        <a14:foregroundMark x1="16032" y1="79097" x2="17714" y2="82608"/>
                        <a14:foregroundMark x1="87856" y1="69635" x2="86996" y2="66742"/>
                        <a14:foregroundMark x1="90117" y1="65169" x2="87477" y2="69731"/>
                        <a14:foregroundMark x1="91170" y1="70249" x2="91808" y2="65843"/>
                        <a14:foregroundMark x1="92198" y1="66742" x2="92430" y2="69942"/>
                        <a14:foregroundMark x1="74252" y1="17079" x2="69701" y2="10787"/>
                        <a14:foregroundMark x1="76073" y1="46067" x2="79584" y2="38202"/>
                        <a14:foregroundMark x1="78934" y1="38202" x2="73862" y2="46517"/>
                        <a14:foregroundMark x1="58778" y1="32360" x2="53706" y2="15281"/>
                        <a14:foregroundMark x1="53706" y1="15281" x2="46944" y2="11910"/>
                        <a14:foregroundMark x1="46944" y1="11910" x2="51235" y2="25618"/>
                        <a14:foregroundMark x1="51235" y1="25618" x2="57217" y2="24719"/>
                        <a14:foregroundMark x1="44863" y1="36180" x2="59298" y2="33708"/>
                        <a14:foregroundMark x1="59298" y1="33708" x2="59428" y2="20000"/>
                        <a14:foregroundMark x1="59428" y1="20000" x2="59298" y2="19326"/>
                        <a14:foregroundMark x1="55657" y1="8989" x2="55137" y2="14157"/>
                        <a14:foregroundMark x1="55137" y1="7640" x2="45774" y2="8539"/>
                        <a14:foregroundMark x1="45774" y1="8539" x2="45904" y2="25169"/>
                        <a14:foregroundMark x1="45904" y1="25169" x2="49415" y2="33258"/>
                        <a14:foregroundMark x1="71261" y1="24270" x2="75943" y2="20674"/>
                        <a14:foregroundMark x1="16476" y1="53896" x2="16125" y2="31011"/>
                        <a14:foregroundMark x1="16515" y1="56404" x2="16505" y2="55730"/>
                        <a14:foregroundMark x1="16125" y1="31011" x2="42003" y2="28539"/>
                        <a14:foregroundMark x1="60598" y1="14382" x2="59688" y2="14382"/>
                        <a14:foregroundMark x1="58127" y1="26517" x2="57477" y2="13483"/>
                        <a14:foregroundMark x1="59818" y1="15955" x2="56437" y2="8539"/>
                        <a14:foregroundMark x1="44993" y1="8539" x2="54486" y2="7640"/>
                        <a14:foregroundMark x1="54486" y1="7640" x2="57737" y2="8090"/>
                        <a14:foregroundMark x1="46034" y1="34607" x2="45124" y2="10112"/>
                        <a14:foregroundMark x1="59948" y1="14607" x2="56827" y2="7640"/>
                        <a14:foregroundMark x1="60988" y1="15955" x2="57997" y2="8989"/>
                        <a14:foregroundMark x1="60338" y1="14382" x2="58127" y2="8539"/>
                        <a14:foregroundMark x1="60208" y1="14607" x2="58388" y2="8090"/>
                        <a14:foregroundMark x1="60598" y1="16404" x2="58908" y2="8090"/>
                        <a14:foregroundMark x1="60338" y1="15056" x2="59428" y2="7865"/>
                        <a14:foregroundMark x1="82615" y1="72958" x2="82463" y2="72999"/>
                        <a14:foregroundMark x1="74867" y1="75017" x2="73543" y2="75282"/>
                        <a14:foregroundMark x1="82411" y1="73510" x2="82284" y2="73535"/>
                        <a14:foregroundMark x1="64567" y1="76617" x2="56177" y2="76404"/>
                        <a14:foregroundMark x1="56177" y1="76404" x2="49545" y2="80899"/>
                        <a14:foregroundMark x1="49545" y1="80899" x2="49415" y2="80899"/>
                        <a14:foregroundMark x1="61508" y1="77753" x2="52146" y2="78876"/>
                        <a14:foregroundMark x1="44797" y1="82237" x2="43173" y2="82697"/>
                        <a14:foregroundMark x1="51105" y1="80449" x2="48548" y2="81174"/>
                        <a14:foregroundMark x1="40182" y1="82697" x2="37479" y2="83475"/>
                        <a14:foregroundMark x1="26611" y1="84829" x2="23667" y2="85169"/>
                        <a14:foregroundMark x1="26233" y1="85843" x2="21456" y2="85843"/>
                        <a14:foregroundMark x1="21456" y1="85843" x2="19246" y2="82472"/>
                        <a14:foregroundMark x1="24057" y1="85843" x2="18726" y2="83371"/>
                        <a14:foregroundMark x1="20026" y1="85618" x2="24707" y2="86966"/>
                        <a14:foregroundMark x1="21977" y1="86742" x2="19766" y2="84719"/>
                        <a14:foregroundMark x1="74433" y1="76322" x2="73763" y2="76461"/>
                        <a14:foregroundMark x1="20676" y1="86742" x2="16515" y2="77753"/>
                        <a14:foregroundMark x1="20416" y1="86292" x2="16645" y2="79101"/>
                        <a14:foregroundMark x1="20156" y1="85843" x2="8453" y2="60899"/>
                        <a14:foregroundMark x1="8973" y1="63371" x2="18856" y2="85843"/>
                        <a14:foregroundMark x1="18856" y1="85843" x2="19636" y2="86517"/>
                        <a14:foregroundMark x1="27308" y1="85843" x2="31624" y2="85049"/>
                        <a14:foregroundMark x1="75813" y1="73933" x2="77763" y2="73483"/>
                        <a14:foregroundMark x1="86346" y1="71685" x2="87386" y2="71685"/>
                        <a14:foregroundMark x1="89337" y1="71910" x2="89597" y2="71461"/>
                        <a14:foregroundMark x1="68791" y1="75506" x2="65670" y2="76404"/>
                        <a14:foregroundMark x1="78674" y1="74157" x2="77243" y2="74607"/>
                        <a14:foregroundMark x1="47854" y1="80899" x2="46294" y2="81798"/>
                        <a14:foregroundMark x1="36411" y1="82472" x2="34460" y2="83371"/>
                        <a14:foregroundMark x1="39922" y1="82921" x2="42653" y2="82921"/>
                        <a14:foregroundMark x1="33550" y1="84944" x2="35761" y2="84045"/>
                        <a14:foregroundMark x1="58518" y1="77753" x2="51105" y2="80225"/>
                        <a14:foregroundMark x1="73212" y1="74831" x2="68791" y2="75506"/>
                        <a14:foregroundMark x1="85176" y1="72360" x2="80104" y2="73258"/>
                        <a14:foregroundMark x1="44603" y1="84270" x2="88557" y2="74157"/>
                        <a14:foregroundMark x1="41743" y1="84944" x2="19506" y2="91236"/>
                        <a14:foregroundMark x1="19506" y1="91236" x2="18986" y2="87416"/>
                        <a14:foregroundMark x1="42393" y1="84494" x2="45774" y2="84719"/>
                        <a14:foregroundMark x1="7932" y1="63820" x2="7152" y2="58652"/>
                        <a14:foregroundMark x1="7022" y1="63820" x2="7022" y2="58876"/>
                        <a14:foregroundMark x1="7672" y1="65618" x2="6502" y2="63146"/>
                        <a14:foregroundMark x1="7412" y1="63146" x2="8973" y2="66966"/>
                        <a14:foregroundMark x1="8322" y1="65393" x2="18336" y2="88764"/>
                        <a14:foregroundMark x1="18336" y1="88764" x2="18596" y2="88989"/>
                        <a14:foregroundMark x1="19246" y1="90562" x2="17945" y2="87865"/>
                        <a14:foregroundMark x1="17555" y1="88315" x2="19506" y2="91461"/>
                        <a14:foregroundMark x1="28218" y1="88989" x2="90507" y2="75730"/>
                        <a14:foregroundMark x1="90507" y1="75730" x2="91547" y2="71685"/>
                        <a14:foregroundMark x1="88296" y1="75056" x2="92588" y2="73933"/>
                        <a14:foregroundMark x1="87646" y1="76404" x2="93888" y2="75730"/>
                        <a14:foregroundMark x1="92848" y1="68090" x2="94538" y2="67865"/>
                        <a14:foregroundMark x1="84135" y1="61348" x2="77503" y2="55955"/>
                        <a14:foregroundMark x1="83745" y1="59551" x2="79194" y2="55281"/>
                        <a14:foregroundMark x1="86866" y1="61573" x2="77373" y2="54157"/>
                        <a14:foregroundMark x1="83355" y1="57528" x2="78674" y2="54157"/>
                        <a14:foregroundMark x1="18596" y1="91461" x2="21326" y2="93708"/>
                        <a14:backgroundMark x1="12484" y1="53258" x2="14564" y2="48989"/>
                        <a14:backgroundMark x1="15735" y1="52135" x2="15085" y2="52360"/>
                        <a14:backgroundMark x1="20553" y1="95214" x2="21098" y2="95113"/>
                        <a14:backgroundMark x1="33947" y1="92368" x2="34717" y2="92183"/>
                        <a14:backgroundMark x1="95525" y1="71113" x2="95709" y2="71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33" y="2768231"/>
            <a:ext cx="73247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59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questions: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6BDE9-8E49-4668-B4B5-EC0E0E08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consumption vs CO2 emission</a:t>
            </a:r>
          </a:p>
          <a:p>
            <a:r>
              <a:rPr lang="en-US" dirty="0"/>
              <a:t>Energy consumption vs population</a:t>
            </a:r>
          </a:p>
          <a:p>
            <a:r>
              <a:rPr lang="en-US" dirty="0"/>
              <a:t>Heat map</a:t>
            </a:r>
            <a:endParaRPr lang="en-IL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643DD8B-C4E9-4F53-A463-2541F145F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B029C4-ED0F-4E5C-BB49-4EDDD28C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275" y="1674590"/>
            <a:ext cx="4084791" cy="3840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0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FC650-8014-4E0F-9B13-70A8621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36" y="581832"/>
            <a:ext cx="5707196" cy="506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4758758-0A41-44A5-9581-43F98697B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52A08C-CD3C-45E5-8328-93B0CD26B180}"/>
              </a:ext>
            </a:extLst>
          </p:cNvPr>
          <p:cNvSpPr/>
          <p:nvPr/>
        </p:nvSpPr>
        <p:spPr>
          <a:xfrm>
            <a:off x="-3016296" y="673490"/>
            <a:ext cx="89683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Co2</a:t>
            </a:r>
          </a:p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 emission</a:t>
            </a:r>
            <a:endParaRPr lang="en-US" sz="4800" b="1" u="sng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F3C14-59A7-4ED9-8CCC-5B5D212D9294}"/>
              </a:ext>
            </a:extLst>
          </p:cNvPr>
          <p:cNvSpPr/>
          <p:nvPr/>
        </p:nvSpPr>
        <p:spPr>
          <a:xfrm>
            <a:off x="5768434" y="3968243"/>
            <a:ext cx="89683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Per</a:t>
            </a:r>
          </a:p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 continents</a:t>
            </a:r>
          </a:p>
        </p:txBody>
      </p:sp>
      <p:pic>
        <p:nvPicPr>
          <p:cNvPr id="6146" name="Picture 2" descr="Pin on Gifs">
            <a:extLst>
              <a:ext uri="{FF2B5EF4-FFF2-40B4-BE49-F238E27FC236}">
                <a16:creationId xmlns:a16="http://schemas.microsoft.com/office/drawing/2014/main" id="{E2A2C540-3E40-4093-B495-6E892F4733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4833">
            <a:off x="4767893" y="442603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in on Gifs">
            <a:extLst>
              <a:ext uri="{FF2B5EF4-FFF2-40B4-BE49-F238E27FC236}">
                <a16:creationId xmlns:a16="http://schemas.microsoft.com/office/drawing/2014/main" id="{5D474F6B-7E1A-4977-9BCB-81962F6BC2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275">
            <a:off x="6934642" y="1196812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in on Gifs">
            <a:extLst>
              <a:ext uri="{FF2B5EF4-FFF2-40B4-BE49-F238E27FC236}">
                <a16:creationId xmlns:a16="http://schemas.microsoft.com/office/drawing/2014/main" id="{03849873-C026-4031-9804-023E3A583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4833">
            <a:off x="7440595" y="2858976"/>
            <a:ext cx="851369" cy="179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in on Gifs">
            <a:extLst>
              <a:ext uri="{FF2B5EF4-FFF2-40B4-BE49-F238E27FC236}">
                <a16:creationId xmlns:a16="http://schemas.microsoft.com/office/drawing/2014/main" id="{2032B065-7159-4DA3-A633-4C3A2B5A18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275">
            <a:off x="4352514" y="3599134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1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4758758-0A41-44A5-9581-43F98697B2E9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09DF27D-0B06-4D05-98F8-67F0BF878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987" y="2115099"/>
            <a:ext cx="8410250" cy="3513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B0CDA6-62E2-40A1-AAC2-D475506A89EA}"/>
              </a:ext>
            </a:extLst>
          </p:cNvPr>
          <p:cNvSpPr/>
          <p:nvPr/>
        </p:nvSpPr>
        <p:spPr>
          <a:xfrm>
            <a:off x="1475413" y="355724"/>
            <a:ext cx="89683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Developed</a:t>
            </a:r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 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VS</a:t>
            </a:r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 </a:t>
            </a:r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Developing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7600B-D67C-4F98-A18E-35E8D9E4EBAD}"/>
              </a:ext>
            </a:extLst>
          </p:cNvPr>
          <p:cNvSpPr/>
          <p:nvPr/>
        </p:nvSpPr>
        <p:spPr>
          <a:xfrm>
            <a:off x="1891390" y="1329223"/>
            <a:ext cx="813641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Countries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 </a:t>
            </a:r>
            <a:endParaRPr lang="en-US" sz="3600" b="0" u="sng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BF409-F936-40C9-8D81-9C1FE498A11D}"/>
              </a:ext>
            </a:extLst>
          </p:cNvPr>
          <p:cNvSpPr/>
          <p:nvPr/>
        </p:nvSpPr>
        <p:spPr>
          <a:xfrm>
            <a:off x="3598965" y="583600"/>
            <a:ext cx="2689934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___</a:t>
            </a:r>
            <a:endParaRPr lang="en-US" sz="4500" b="1" u="sng" dirty="0">
              <a:ln w="95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4D2D0-2520-4F3F-8728-071747C17886}"/>
              </a:ext>
            </a:extLst>
          </p:cNvPr>
          <p:cNvSpPr/>
          <p:nvPr/>
        </p:nvSpPr>
        <p:spPr>
          <a:xfrm>
            <a:off x="7841854" y="583600"/>
            <a:ext cx="2689934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___</a:t>
            </a:r>
            <a:endParaRPr lang="en-US" sz="4500" b="1" u="sng" dirty="0">
              <a:ln w="95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05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EB65C-DE85-4E68-8B7F-771EB029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83" y="1186721"/>
            <a:ext cx="5049434" cy="4404298"/>
          </a:xfrm>
          <a:prstGeom prst="rect">
            <a:avLst/>
          </a:prstGeom>
          <a:ln w="38100" cap="sq">
            <a:solidFill>
              <a:srgbClr val="E2F4D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895CB17-FC87-466A-8CE5-0F2A926D1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756E8E3-6932-4B89-B308-0098AC227A96}"/>
              </a:ext>
            </a:extLst>
          </p:cNvPr>
          <p:cNvSpPr/>
          <p:nvPr/>
        </p:nvSpPr>
        <p:spPr>
          <a:xfrm>
            <a:off x="1475413" y="217501"/>
            <a:ext cx="89683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gradFill flip="none" rotWithShape="1">
                  <a:gsLst>
                    <a:gs pos="0">
                      <a:srgbClr val="054D90"/>
                    </a:gs>
                    <a:gs pos="74000">
                      <a:srgbClr val="A1DAB8"/>
                    </a:gs>
                    <a:gs pos="56000">
                      <a:srgbClr val="71C6C8"/>
                    </a:gs>
                    <a:gs pos="36000">
                      <a:srgbClr val="54B6D1"/>
                    </a:gs>
                    <a:gs pos="16000">
                      <a:srgbClr val="3091C1"/>
                    </a:gs>
                    <a:gs pos="100000">
                      <a:srgbClr val="E2F4DE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Heatmap of correlations</a:t>
            </a:r>
            <a:endParaRPr lang="en-US" sz="4800" u="sng" cap="none" spc="0" dirty="0">
              <a:ln w="0"/>
              <a:gradFill flip="none" rotWithShape="1">
                <a:gsLst>
                  <a:gs pos="0">
                    <a:srgbClr val="054D90"/>
                  </a:gs>
                  <a:gs pos="74000">
                    <a:srgbClr val="A1DAB8"/>
                  </a:gs>
                  <a:gs pos="56000">
                    <a:srgbClr val="71C6C8"/>
                  </a:gs>
                  <a:gs pos="36000">
                    <a:srgbClr val="54B6D1"/>
                  </a:gs>
                  <a:gs pos="16000">
                    <a:srgbClr val="3091C1"/>
                  </a:gs>
                  <a:gs pos="100000">
                    <a:srgbClr val="E2F4DE"/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7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9817C2-2D68-444D-8A22-F0B0E292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024317"/>
            <a:ext cx="5157442" cy="405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0CB1EF9A-EB21-4FB8-AF2E-036E43F99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0961167-E85E-44C6-8769-E2DDB545E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841" y="1024317"/>
            <a:ext cx="6039844" cy="405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32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7FBAB1C-A8B8-4F71-BCA9-C6956498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069" y="1173442"/>
            <a:ext cx="9380455" cy="3951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85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6CBC202-2FD9-4111-A1A9-25E6FF8A8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280" y="251655"/>
            <a:ext cx="6045989" cy="542652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EC0F1-0F39-48B8-BE8C-7056CEFFA229}"/>
              </a:ext>
            </a:extLst>
          </p:cNvPr>
          <p:cNvSpPr txBox="1"/>
          <p:nvPr/>
        </p:nvSpPr>
        <p:spPr>
          <a:xfrm>
            <a:off x="163123" y="509801"/>
            <a:ext cx="417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Cumulative CO2 emission</a:t>
            </a:r>
          </a:p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in mega tones per continents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D89CA-D3CA-4F74-80FB-F5F667F3DACA}"/>
              </a:ext>
            </a:extLst>
          </p:cNvPr>
          <p:cNvSpPr txBox="1"/>
          <p:nvPr/>
        </p:nvSpPr>
        <p:spPr>
          <a:xfrm>
            <a:off x="8758989" y="4390289"/>
            <a:ext cx="41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From 1990 till 2019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8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369F-CAAD-4EED-A4D5-FC23F0DA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Our research question 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88555-DBC3-4DBF-A8F8-71EEC5CFC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4" y="2241769"/>
            <a:ext cx="10058400" cy="4229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entury Gothic" panose="020B0502020202020204" pitchFamily="34" charset="0"/>
                <a:cs typeface="Calibri" panose="020F0502020204030204" pitchFamily="34" charset="0"/>
              </a:rPr>
              <a:t>Prediction of CO2 emission - in mega tones </a:t>
            </a:r>
          </a:p>
          <a:p>
            <a:pPr marL="0" indent="0">
              <a:buNone/>
            </a:pPr>
            <a:r>
              <a:rPr lang="en-US" sz="2600" dirty="0">
                <a:latin typeface="Century Gothic" panose="020B0502020202020204" pitchFamily="34" charset="0"/>
                <a:cs typeface="Calibri" panose="020F0502020204030204" pitchFamily="34" charset="0"/>
              </a:rPr>
              <a:t>by countries in 2019</a:t>
            </a:r>
            <a:endParaRPr lang="en-IL" sz="26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U.N. report: Growth in global carbon emissions slowed in 2019 - CGTN">
            <a:extLst>
              <a:ext uri="{FF2B5EF4-FFF2-40B4-BE49-F238E27FC236}">
                <a16:creationId xmlns:a16="http://schemas.microsoft.com/office/drawing/2014/main" id="{5183190B-20F7-4D65-AFFE-5F81AEF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738888"/>
            <a:ext cx="4470400" cy="323486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F pixelmonkeys, magnifying glass, movimento, best animated GIFs plan, animacion, plat, analytics, free download illustration, dessin, dibujo, animation, desenho, ilustracion, motion, mouvement, tony babel, movimiento, laptop, flat, graph ">
            <a:extLst>
              <a:ext uri="{FF2B5EF4-FFF2-40B4-BE49-F238E27FC236}">
                <a16:creationId xmlns:a16="http://schemas.microsoft.com/office/drawing/2014/main" id="{2D9DCA98-6732-4D36-80F8-1A3B512205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40" y="476175"/>
            <a:ext cx="1799560" cy="134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2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3EC0F1-0F39-48B8-BE8C-7056CEFFA229}"/>
              </a:ext>
            </a:extLst>
          </p:cNvPr>
          <p:cNvSpPr txBox="1"/>
          <p:nvPr/>
        </p:nvSpPr>
        <p:spPr>
          <a:xfrm>
            <a:off x="163123" y="509801"/>
            <a:ext cx="4174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Cumulative CO2 emission</a:t>
            </a:r>
          </a:p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in mega tones 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D89CA-D3CA-4F74-80FB-F5F667F3DACA}"/>
              </a:ext>
            </a:extLst>
          </p:cNvPr>
          <p:cNvSpPr txBox="1"/>
          <p:nvPr/>
        </p:nvSpPr>
        <p:spPr>
          <a:xfrm>
            <a:off x="8758989" y="4390289"/>
            <a:ext cx="41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From 1990 till 2019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7D91B-3631-4452-9B61-31747CDCF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870" y="649604"/>
            <a:ext cx="5334338" cy="4647641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1712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FCF2-6159-4359-8519-1B3BACC3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143" y="946298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Machine Learning</a:t>
            </a: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Picture 4" descr="GIFs Motor Engine Animacion GIF">
            <a:extLst>
              <a:ext uri="{FF2B5EF4-FFF2-40B4-BE49-F238E27FC236}">
                <a16:creationId xmlns:a16="http://schemas.microsoft.com/office/drawing/2014/main" id="{37B7EECB-6BAF-4ACE-86B3-D11744E8B2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73" y="2945219"/>
            <a:ext cx="4171506" cy="3128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1835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22" y="266701"/>
            <a:ext cx="10058402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Random forest regression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67763-0A8B-4251-A38B-63E4B09D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22" y="1635641"/>
            <a:ext cx="10419990" cy="42291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Random Forest Regression is a </a:t>
            </a:r>
            <a:r>
              <a:rPr lang="en-US" sz="23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supervised</a:t>
            </a: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learning algorithm that uses ensemble learning method for regression. </a:t>
            </a:r>
            <a:br>
              <a:rPr lang="en-US" sz="23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Random Forest operates by constructing</a:t>
            </a:r>
            <a:b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several decision trees during training time </a:t>
            </a:r>
            <a:b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outputting the mean of the classes as</a:t>
            </a:r>
            <a:b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23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prediction of all the trees.</a:t>
            </a:r>
            <a:endParaRPr lang="en-IL" sz="23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51890D-1EE2-4E8D-8C5C-AD1A277C98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887995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8D7CFC7F-458B-4210-BA9D-C7226A67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5" y="2267533"/>
            <a:ext cx="5041425" cy="3199231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8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Our model prediction success: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51890D-1EE2-4E8D-8C5C-AD1A277C9864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C3D32A-5916-41AB-AA85-D5B79D9E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798" y="2086180"/>
            <a:ext cx="6082981" cy="689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4" name="Picture 2" descr="Whoa Wow GIF - Whoa Wow Clap - Discover &amp;amp; Share GIFs | Shocked face meme,  Funny gif, Shocked face">
            <a:extLst>
              <a:ext uri="{FF2B5EF4-FFF2-40B4-BE49-F238E27FC236}">
                <a16:creationId xmlns:a16="http://schemas.microsoft.com/office/drawing/2014/main" id="{F3C4FB2B-D700-4BE5-B355-0E4B0D251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40" y="3110188"/>
            <a:ext cx="4036060" cy="225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3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Prediction results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BBB093-E10F-411E-9956-66D278DF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5" y="1895475"/>
            <a:ext cx="4758843" cy="346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1DC4D-027B-4F78-9C46-B219F8CBC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9" t="30636" r="6051" b="15302"/>
          <a:stretch/>
        </p:blipFill>
        <p:spPr>
          <a:xfrm>
            <a:off x="7145317" y="1771420"/>
            <a:ext cx="3945244" cy="38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86B96B-8B30-4939-AC36-433ECBE8E709}"/>
              </a:ext>
            </a:extLst>
          </p:cNvPr>
          <p:cNvSpPr/>
          <p:nvPr/>
        </p:nvSpPr>
        <p:spPr>
          <a:xfrm>
            <a:off x="9985688" y="1798902"/>
            <a:ext cx="1104873" cy="3481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F7561-838E-40D4-9782-47FF8D51ADA4}"/>
              </a:ext>
            </a:extLst>
          </p:cNvPr>
          <p:cNvSpPr/>
          <p:nvPr/>
        </p:nvSpPr>
        <p:spPr>
          <a:xfrm>
            <a:off x="3162300" y="2289795"/>
            <a:ext cx="1000125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838940-AF45-4FA4-ACDC-021D0DB0B68D}"/>
              </a:ext>
            </a:extLst>
          </p:cNvPr>
          <p:cNvCxnSpPr>
            <a:cxnSpLocks/>
          </p:cNvCxnSpPr>
          <p:nvPr/>
        </p:nvCxnSpPr>
        <p:spPr>
          <a:xfrm>
            <a:off x="7863317" y="2116473"/>
            <a:ext cx="5472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8C55F5-9CCC-4388-8343-25AB307639D1}"/>
              </a:ext>
            </a:extLst>
          </p:cNvPr>
          <p:cNvCxnSpPr>
            <a:cxnSpLocks/>
          </p:cNvCxnSpPr>
          <p:nvPr/>
        </p:nvCxnSpPr>
        <p:spPr>
          <a:xfrm>
            <a:off x="1181100" y="22098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01FB71-8FEE-4366-B00A-B6F8E66F9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2" t="24669" r="2144" b="16002"/>
          <a:stretch/>
        </p:blipFill>
        <p:spPr>
          <a:xfrm>
            <a:off x="7151099" y="2494327"/>
            <a:ext cx="3945243" cy="40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F046CF-02F8-4E48-84C8-9D822F76DE5B}"/>
              </a:ext>
            </a:extLst>
          </p:cNvPr>
          <p:cNvSpPr/>
          <p:nvPr/>
        </p:nvSpPr>
        <p:spPr>
          <a:xfrm>
            <a:off x="10096217" y="2540965"/>
            <a:ext cx="1000125" cy="265291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CB3BC-2074-4AD9-9EC0-5F80A41F0F49}"/>
              </a:ext>
            </a:extLst>
          </p:cNvPr>
          <p:cNvSpPr/>
          <p:nvPr/>
        </p:nvSpPr>
        <p:spPr>
          <a:xfrm>
            <a:off x="3124506" y="2926983"/>
            <a:ext cx="885520" cy="295275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EBE503-2BAE-4030-B701-D80781790DDA}"/>
              </a:ext>
            </a:extLst>
          </p:cNvPr>
          <p:cNvCxnSpPr>
            <a:cxnSpLocks/>
          </p:cNvCxnSpPr>
          <p:nvPr/>
        </p:nvCxnSpPr>
        <p:spPr>
          <a:xfrm>
            <a:off x="7724187" y="2836240"/>
            <a:ext cx="12668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C89FAC-2C3D-4C3D-9E67-282494211BA2}"/>
              </a:ext>
            </a:extLst>
          </p:cNvPr>
          <p:cNvCxnSpPr>
            <a:cxnSpLocks/>
          </p:cNvCxnSpPr>
          <p:nvPr/>
        </p:nvCxnSpPr>
        <p:spPr>
          <a:xfrm>
            <a:off x="1181100" y="2926983"/>
            <a:ext cx="12668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3431CA4-BF54-483B-8B9C-1BE081586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01" r="1445" b="10501"/>
          <a:stretch/>
        </p:blipFill>
        <p:spPr>
          <a:xfrm>
            <a:off x="7145317" y="3192423"/>
            <a:ext cx="3978296" cy="33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E8D6C41-FB6F-4FDC-90DB-FD0242CA3F75}"/>
              </a:ext>
            </a:extLst>
          </p:cNvPr>
          <p:cNvSpPr/>
          <p:nvPr/>
        </p:nvSpPr>
        <p:spPr>
          <a:xfrm>
            <a:off x="10023456" y="3212964"/>
            <a:ext cx="1067105" cy="32407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2C005-2FB8-4ECB-91D2-85089056AA4F}"/>
              </a:ext>
            </a:extLst>
          </p:cNvPr>
          <p:cNvSpPr/>
          <p:nvPr/>
        </p:nvSpPr>
        <p:spPr>
          <a:xfrm>
            <a:off x="3128810" y="3593733"/>
            <a:ext cx="805016" cy="29527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1BFBAE-49C7-4C37-AD68-E036257919EF}"/>
              </a:ext>
            </a:extLst>
          </p:cNvPr>
          <p:cNvCxnSpPr>
            <a:cxnSpLocks/>
          </p:cNvCxnSpPr>
          <p:nvPr/>
        </p:nvCxnSpPr>
        <p:spPr>
          <a:xfrm>
            <a:off x="7553894" y="3529298"/>
            <a:ext cx="98107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0130D-6831-4D69-8A77-5AA7704DF31E}"/>
              </a:ext>
            </a:extLst>
          </p:cNvPr>
          <p:cNvCxnSpPr>
            <a:cxnSpLocks/>
          </p:cNvCxnSpPr>
          <p:nvPr/>
        </p:nvCxnSpPr>
        <p:spPr>
          <a:xfrm>
            <a:off x="1181100" y="3599398"/>
            <a:ext cx="98107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8EC312C-41FA-4155-A369-23C9F23CAC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76" r="1836"/>
          <a:stretch/>
        </p:blipFill>
        <p:spPr>
          <a:xfrm>
            <a:off x="7145317" y="4063865"/>
            <a:ext cx="4056703" cy="40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602B9E-F4B1-471A-87DC-924C4D48C2C1}"/>
              </a:ext>
            </a:extLst>
          </p:cNvPr>
          <p:cNvSpPr/>
          <p:nvPr/>
        </p:nvSpPr>
        <p:spPr>
          <a:xfrm>
            <a:off x="10120597" y="4091846"/>
            <a:ext cx="1067105" cy="324079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E391B6-9AFD-4A97-BE90-E5EB15881CDA}"/>
              </a:ext>
            </a:extLst>
          </p:cNvPr>
          <p:cNvSpPr/>
          <p:nvPr/>
        </p:nvSpPr>
        <p:spPr>
          <a:xfrm>
            <a:off x="3122920" y="4317153"/>
            <a:ext cx="887106" cy="29483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6602F3-2E7F-4EE1-9DD6-3F68D83E20DA}"/>
              </a:ext>
            </a:extLst>
          </p:cNvPr>
          <p:cNvCxnSpPr>
            <a:cxnSpLocks/>
          </p:cNvCxnSpPr>
          <p:nvPr/>
        </p:nvCxnSpPr>
        <p:spPr>
          <a:xfrm>
            <a:off x="7672672" y="4415925"/>
            <a:ext cx="61407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9A933C-E9B3-476C-AAFE-FE2180591767}"/>
              </a:ext>
            </a:extLst>
          </p:cNvPr>
          <p:cNvCxnSpPr>
            <a:cxnSpLocks/>
          </p:cNvCxnSpPr>
          <p:nvPr/>
        </p:nvCxnSpPr>
        <p:spPr>
          <a:xfrm>
            <a:off x="1181100" y="4236719"/>
            <a:ext cx="533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C1526C0-B6C6-44C3-B047-E8C5CD638D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02" r="1534"/>
          <a:stretch/>
        </p:blipFill>
        <p:spPr>
          <a:xfrm>
            <a:off x="7145317" y="4814819"/>
            <a:ext cx="4042385" cy="38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D785883-A085-447F-81ED-4DBA56CC633E}"/>
              </a:ext>
            </a:extLst>
          </p:cNvPr>
          <p:cNvSpPr/>
          <p:nvPr/>
        </p:nvSpPr>
        <p:spPr>
          <a:xfrm>
            <a:off x="10153650" y="4864613"/>
            <a:ext cx="1067105" cy="324079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F9F1DC-344D-4A65-9F90-AC887A762CF6}"/>
              </a:ext>
            </a:extLst>
          </p:cNvPr>
          <p:cNvSpPr/>
          <p:nvPr/>
        </p:nvSpPr>
        <p:spPr>
          <a:xfrm>
            <a:off x="3162301" y="4983463"/>
            <a:ext cx="771526" cy="29483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86D398-1A68-425E-9AB8-7C6AD3555133}"/>
              </a:ext>
            </a:extLst>
          </p:cNvPr>
          <p:cNvCxnSpPr>
            <a:cxnSpLocks/>
          </p:cNvCxnSpPr>
          <p:nvPr/>
        </p:nvCxnSpPr>
        <p:spPr>
          <a:xfrm>
            <a:off x="7737392" y="5162491"/>
            <a:ext cx="61407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B63DE2-426F-4F36-B72E-66ABF3739686}"/>
              </a:ext>
            </a:extLst>
          </p:cNvPr>
          <p:cNvCxnSpPr>
            <a:cxnSpLocks/>
          </p:cNvCxnSpPr>
          <p:nvPr/>
        </p:nvCxnSpPr>
        <p:spPr>
          <a:xfrm>
            <a:off x="1181100" y="4927344"/>
            <a:ext cx="61407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8D74B3-1E74-4648-AAA5-AE94617CF975}"/>
              </a:ext>
            </a:extLst>
          </p:cNvPr>
          <p:cNvSpPr txBox="1"/>
          <p:nvPr/>
        </p:nvSpPr>
        <p:spPr>
          <a:xfrm>
            <a:off x="7339779" y="1144588"/>
            <a:ext cx="370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Records from our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DataFrame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endParaRPr lang="en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62" name="Content Placeholder 3">
            <a:extLst>
              <a:ext uri="{FF2B5EF4-FFF2-40B4-BE49-F238E27FC236}">
                <a16:creationId xmlns:a16="http://schemas.microsoft.com/office/drawing/2014/main" id="{B74A250F-E4F7-4E97-BDA2-CDF8F0D7FD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587097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7063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1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7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3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8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4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3" grpId="0" animBg="1"/>
      <p:bldP spid="24" grpId="0" animBg="1"/>
      <p:bldP spid="30" grpId="0" animBg="1"/>
      <p:bldP spid="31" grpId="0" animBg="1"/>
      <p:bldP spid="40" grpId="0" animBg="1"/>
      <p:bldP spid="41" grpId="0" animBg="1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Conclusions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2F83D-3853-4D23-8EF0-603622EF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07" y="1524000"/>
            <a:ext cx="9983786" cy="432435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FC2985E-292E-41A6-9ECD-6A0FA7F3F6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820987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8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The Role of Youth in Achieing Good Governance, Leadership, and Sustai…">
            <a:extLst>
              <a:ext uri="{FF2B5EF4-FFF2-40B4-BE49-F238E27FC236}">
                <a16:creationId xmlns:a16="http://schemas.microsoft.com/office/drawing/2014/main" id="{0DC4CEF1-CA73-4424-8C1C-2AA5DBBA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1" b="89972" l="9875" r="89969">
                        <a14:foregroundMark x1="16771" y1="14485" x2="34953" y2="11421"/>
                        <a14:foregroundMark x1="34953" y1="11421" x2="44201" y2="13649"/>
                        <a14:foregroundMark x1="44201" y1="13649" x2="53448" y2="13092"/>
                        <a14:foregroundMark x1="53448" y1="13092" x2="71944" y2="16435"/>
                        <a14:foregroundMark x1="71944" y1="16435" x2="77429" y2="14206"/>
                        <a14:foregroundMark x1="17085" y1="8078" x2="40439" y2="7242"/>
                        <a14:foregroundMark x1="40439" y1="7242" x2="52821" y2="7799"/>
                        <a14:foregroundMark x1="52821" y1="7799" x2="63166" y2="5571"/>
                        <a14:foregroundMark x1="63166" y1="5571" x2="75549" y2="8357"/>
                        <a14:foregroundMark x1="29624" y1="15599" x2="38401" y2="14206"/>
                        <a14:foregroundMark x1="38401" y1="14206" x2="41850" y2="15042"/>
                        <a14:foregroundMark x1="32288" y1="62396" x2="32288" y2="62396"/>
                        <a14:foregroundMark x1="32445" y1="62117" x2="32445" y2="62117"/>
                        <a14:foregroundMark x1="32132" y1="62117" x2="32132" y2="62117"/>
                        <a14:foregroundMark x1="32132" y1="62953" x2="32132" y2="62953"/>
                        <a14:foregroundMark x1="32288" y1="62674" x2="32288" y2="62674"/>
                        <a14:foregroundMark x1="32288" y1="62117" x2="32288" y2="62117"/>
                        <a14:foregroundMark x1="32288" y1="62117" x2="32288" y2="62117"/>
                        <a14:foregroundMark x1="32805" y1="62903" x2="32868" y2="62999"/>
                        <a14:foregroundMark x1="32288" y1="62117" x2="32500" y2="62440"/>
                        <a14:foregroundMark x1="62853" y1="77437" x2="62226" y2="71588"/>
                        <a14:foregroundMark x1="35945" y1="63231" x2="39969" y2="61281"/>
                        <a14:foregroundMark x1="34796" y1="63788" x2="35945" y2="63231"/>
                        <a14:foregroundMark x1="39969" y1="61281" x2="39812" y2="61281"/>
                        <a14:foregroundMark x1="34796" y1="62396" x2="34796" y2="62396"/>
                        <a14:foregroundMark x1="34483" y1="61838" x2="34483" y2="61838"/>
                        <a14:foregroundMark x1="33699" y1="62396" x2="33699" y2="62396"/>
                        <a14:foregroundMark x1="33699" y1="62396" x2="35266" y2="63231"/>
                        <a14:foregroundMark x1="33764" y1="62117" x2="33072" y2="57939"/>
                        <a14:foregroundMark x1="33856" y1="62674" x2="33764" y2="62117"/>
                        <a14:foregroundMark x1="34138" y1="62117" x2="34326" y2="62674"/>
                        <a14:foregroundMark x1="33386" y1="59889" x2="34138" y2="62117"/>
                        <a14:backgroundMark x1="43730" y1="24791" x2="43730" y2="24791"/>
                        <a14:backgroundMark x1="51097" y1="25348" x2="51097" y2="25348"/>
                        <a14:backgroundMark x1="44044" y1="24791" x2="44044" y2="24791"/>
                        <a14:backgroundMark x1="60815" y1="65738" x2="60815" y2="65738"/>
                        <a14:backgroundMark x1="62069" y1="59053" x2="62069" y2="59053"/>
                        <a14:backgroundMark x1="36050" y1="70195" x2="36050" y2="70195"/>
                        <a14:backgroundMark x1="32288" y1="57939" x2="32288" y2="57939"/>
                        <a14:backgroundMark x1="61285" y1="62117" x2="61285" y2="62117"/>
                        <a14:backgroundMark x1="58150" y1="70752" x2="58150" y2="70752"/>
                        <a14:backgroundMark x1="32602" y1="59053" x2="32602" y2="59053"/>
                        <a14:backgroundMark x1="58777" y1="69359" x2="58777" y2="69359"/>
                        <a14:backgroundMark x1="59561" y1="67688" x2="59561" y2="67688"/>
                        <a14:backgroundMark x1="33229" y1="64903" x2="33229" y2="64903"/>
                        <a14:backgroundMark x1="33229" y1="63231" x2="33229" y2="63231"/>
                        <a14:backgroundMark x1="35110" y1="67967" x2="35110" y2="67967"/>
                        <a14:backgroundMark x1="33072" y1="63231" x2="33072" y2="63231"/>
                        <a14:backgroundMark x1="33072" y1="62117" x2="33072" y2="62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82" y="751698"/>
            <a:ext cx="10511745" cy="591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78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3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4DBC-18F1-4AF8-880D-F3E2D9FF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07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Why we choose this topic?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A25C-0373-450C-975C-8454A170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666240"/>
            <a:ext cx="11678920" cy="4218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We find the climate change situation very important, so we decided to do our research on CO2 emission.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Carbon emissions such as CO2 raise global temperatures by trapping solar 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energy in the atmosphere. 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This alters:</a:t>
            </a:r>
            <a:br>
              <a:rPr lang="en-US" sz="16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Global Warming Cartoon">
            <a:extLst>
              <a:ext uri="{FF2B5EF4-FFF2-40B4-BE49-F238E27FC236}">
                <a16:creationId xmlns:a16="http://schemas.microsoft.com/office/drawing/2014/main" id="{2D65B386-51B6-40BD-801B-599F7574F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3" b="95690" l="4889" r="95667">
                        <a14:foregroundMark x1="43556" y1="22931" x2="43556" y2="22931"/>
                        <a14:foregroundMark x1="9556" y1="7414" x2="68111" y2="17586"/>
                        <a14:foregroundMark x1="68111" y1="17586" x2="66778" y2="17586"/>
                        <a14:foregroundMark x1="7444" y1="3793" x2="20222" y2="5000"/>
                        <a14:foregroundMark x1="20222" y1="5000" x2="55889" y2="4483"/>
                        <a14:foregroundMark x1="55889" y1="4483" x2="62444" y2="5345"/>
                        <a14:foregroundMark x1="66111" y1="4483" x2="57333" y2="19483"/>
                        <a14:foregroundMark x1="7111" y1="6724" x2="6000" y2="39828"/>
                        <a14:foregroundMark x1="6000" y1="39828" x2="9889" y2="50172"/>
                        <a14:foregroundMark x1="9889" y1="50172" x2="17556" y2="85172"/>
                        <a14:foregroundMark x1="17556" y1="85172" x2="28111" y2="88966"/>
                        <a14:foregroundMark x1="54333" y1="81552" x2="35889" y2="81897"/>
                        <a14:foregroundMark x1="62778" y1="76897" x2="65667" y2="86724"/>
                        <a14:foregroundMark x1="65667" y1="86724" x2="35222" y2="92931"/>
                        <a14:foregroundMark x1="35222" y1="92931" x2="4889" y2="83793"/>
                        <a14:foregroundMark x1="42222" y1="94310" x2="35000" y2="95862"/>
                        <a14:foregroundMark x1="25111" y1="48276" x2="36889" y2="60172"/>
                        <a14:foregroundMark x1="36889" y1="60172" x2="32556" y2="66034"/>
                        <a14:foregroundMark x1="31667" y1="61379" x2="34556" y2="46379"/>
                        <a14:foregroundMark x1="68778" y1="48793" x2="68778" y2="48793"/>
                        <a14:foregroundMark x1="70667" y1="46379" x2="70667" y2="46379"/>
                        <a14:foregroundMark x1="71889" y1="46034" x2="71889" y2="46034"/>
                        <a14:foregroundMark x1="68889" y1="48448" x2="72778" y2="45000"/>
                        <a14:foregroundMark x1="73000" y1="45000" x2="73000" y2="45000"/>
                        <a14:foregroundMark x1="73667" y1="44310" x2="73667" y2="44310"/>
                        <a14:backgroundMark x1="77755" y1="35172" x2="78286" y2="35740"/>
                        <a14:backgroundMark x1="77111" y1="34483" x2="77264" y2="34647"/>
                        <a14:backgroundMark x1="85778" y1="40172" x2="85778" y2="40172"/>
                        <a14:backgroundMark x1="77111" y1="39483" x2="91444" y2="41034"/>
                        <a14:backgroundMark x1="91444" y1="41034" x2="92778" y2="40862"/>
                        <a14:backgroundMark x1="91222" y1="35345" x2="90778" y2="30172"/>
                        <a14:backgroundMark x1="90667" y1="33966" x2="91667" y2="35690"/>
                        <a14:backgroundMark x1="92333" y1="35517" x2="94667" y2="34828"/>
                        <a14:backgroundMark x1="93222" y1="35000" x2="98111" y2="38621"/>
                        <a14:backgroundMark x1="96111" y1="34828" x2="91222" y2="35690"/>
                        <a14:backgroundMark x1="90111" y1="35172" x2="89889" y2="32241"/>
                        <a14:backgroundMark x1="89889" y1="31897" x2="91667" y2="34828"/>
                        <a14:backgroundMark x1="94889" y1="45690" x2="93889" y2="41897"/>
                        <a14:backgroundMark x1="94111" y1="43966" x2="93333" y2="49310"/>
                        <a14:backgroundMark x1="91111" y1="47414" x2="86778" y2="48103"/>
                        <a14:backgroundMark x1="85889" y1="44828" x2="85889" y2="44828"/>
                        <a14:backgroundMark x1="83222" y1="46897" x2="83556" y2="47069"/>
                        <a14:backgroundMark x1="84111" y1="47414" x2="83889" y2="45172"/>
                        <a14:backgroundMark x1="83222" y1="44655" x2="83222" y2="44655"/>
                        <a14:backgroundMark x1="83000" y1="43621" x2="83111" y2="45345"/>
                        <a14:backgroundMark x1="81333" y1="46379" x2="78000" y2="47586"/>
                        <a14:backgroundMark x1="77778" y1="46724" x2="75222" y2="39138"/>
                        <a14:backgroundMark x1="77111" y1="36552" x2="84111" y2="50172"/>
                        <a14:backgroundMark x1="84111" y1="50172" x2="75556" y2="37069"/>
                        <a14:backgroundMark x1="75556" y1="37069" x2="81000" y2="23966"/>
                        <a14:backgroundMark x1="81000" y1="23966" x2="85889" y2="40000"/>
                        <a14:backgroundMark x1="85889" y1="40000" x2="79667" y2="21034"/>
                        <a14:backgroundMark x1="79667" y1="21034" x2="94333" y2="48966"/>
                        <a14:backgroundMark x1="94333" y1="48966" x2="85889" y2="39655"/>
                        <a14:backgroundMark x1="85889" y1="39655" x2="81444" y2="27069"/>
                        <a14:backgroundMark x1="83333" y1="31552" x2="77000" y2="35862"/>
                        <a14:backgroundMark x1="77000" y1="35862" x2="82556" y2="26552"/>
                        <a14:backgroundMark x1="88444" y1="31724" x2="81444" y2="37586"/>
                        <a14:backgroundMark x1="81444" y1="37586" x2="73778" y2="52931"/>
                        <a14:backgroundMark x1="73778" y1="52931" x2="73333" y2="56379"/>
                        <a14:backgroundMark x1="81778" y1="41034" x2="79444" y2="40345"/>
                        <a14:backgroundMark x1="77667" y1="40000" x2="76111" y2="43793"/>
                        <a14:backgroundMark x1="75222" y1="42069" x2="74778" y2="41207"/>
                        <a14:backgroundMark x1="78556" y1="40862" x2="84333" y2="32931"/>
                        <a14:backgroundMark x1="84333" y1="32931" x2="91000" y2="31034"/>
                        <a14:backgroundMark x1="91000" y1="31034" x2="88000" y2="51552"/>
                        <a14:backgroundMark x1="88000" y1="51552" x2="87333" y2="42069"/>
                        <a14:backgroundMark x1="87333" y1="42069" x2="94889" y2="29310"/>
                        <a14:backgroundMark x1="94889" y1="29310" x2="89667" y2="33448"/>
                        <a14:backgroundMark x1="89667" y1="33448" x2="89556" y2="32759"/>
                        <a14:backgroundMark x1="89556" y1="32241" x2="87444" y2="42241"/>
                        <a14:backgroundMark x1="87444" y1="42241" x2="77889" y2="45345"/>
                        <a14:backgroundMark x1="77889" y1="45345" x2="75000" y2="42069"/>
                        <a14:backgroundMark x1="75522" y1="45000" x2="75556" y2="47414"/>
                        <a14:backgroundMark x1="75512" y1="44310" x2="75522" y2="45000"/>
                        <a14:backgroundMark x1="75444" y1="39483" x2="75512" y2="44310"/>
                        <a14:backgroundMark x1="75444" y1="42586" x2="75444" y2="41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512" b="3316"/>
          <a:stretch/>
        </p:blipFill>
        <p:spPr bwMode="auto">
          <a:xfrm>
            <a:off x="7077710" y="3172434"/>
            <a:ext cx="4213353" cy="347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4CC61-3ED2-45B7-884B-334989AA2260}"/>
              </a:ext>
            </a:extLst>
          </p:cNvPr>
          <p:cNvSpPr txBox="1"/>
          <p:nvPr/>
        </p:nvSpPr>
        <p:spPr>
          <a:xfrm>
            <a:off x="11069320" y="3992880"/>
            <a:ext cx="14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Heat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trapped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FFFBFD-627B-4943-8886-124AA74D7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908788"/>
              </p:ext>
            </p:extLst>
          </p:nvPr>
        </p:nvGraphicFramePr>
        <p:xfrm>
          <a:off x="441960" y="3554377"/>
          <a:ext cx="6384142" cy="309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932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72C5-F383-4866-8483-13898636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0AF6-6782-4CAC-B50C-CE3A08E4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In our project we gathered data about the CO2 emission of 77 countries all over the world from 1990  till 2019.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Our main goal was to predict the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CO2 emission in 2019.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 descr="Greenhouse gases | Motion design animation, Motion design, Gif">
            <a:extLst>
              <a:ext uri="{FF2B5EF4-FFF2-40B4-BE49-F238E27FC236}">
                <a16:creationId xmlns:a16="http://schemas.microsoft.com/office/drawing/2014/main" id="{6FE4A6B3-5AAE-404F-A57B-88840581F1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66" y="2841550"/>
            <a:ext cx="4805916" cy="3604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52832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8508-9205-43CC-84E6-113B622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00025"/>
            <a:ext cx="10058402" cy="1219200"/>
          </a:xfrm>
        </p:spPr>
        <p:txBody>
          <a:bodyPr/>
          <a:lstStyle/>
          <a:p>
            <a:b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Part of our features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270783-57FA-4DAF-8772-C2AD54785A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954223"/>
              </p:ext>
            </p:extLst>
          </p:nvPr>
        </p:nvGraphicFramePr>
        <p:xfrm>
          <a:off x="493713" y="1419225"/>
          <a:ext cx="11050587" cy="471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48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B12-E7F7-487E-A341-443ACA10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13" y="1676400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Acquisition</a:t>
            </a:r>
            <a:br>
              <a:rPr lang="en-I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098" name="Picture 2" descr="4 Benefits of Using a Data Acquisition System - SoftwareSuggest Blog">
            <a:extLst>
              <a:ext uri="{FF2B5EF4-FFF2-40B4-BE49-F238E27FC236}">
                <a16:creationId xmlns:a16="http://schemas.microsoft.com/office/drawing/2014/main" id="{59254E84-2193-4933-97FA-E786A649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4" b="99532" l="3184" r="97004">
                        <a14:foregroundMark x1="8614" y1="15925" x2="9082" y2="15691"/>
                        <a14:foregroundMark x1="8708" y1="12412" x2="2622" y2="23888"/>
                        <a14:foregroundMark x1="2622" y1="23888" x2="7865" y2="40749"/>
                        <a14:foregroundMark x1="7865" y1="40749" x2="11798" y2="26464"/>
                        <a14:foregroundMark x1="20131" y1="19672" x2="26498" y2="27166"/>
                        <a14:foregroundMark x1="26498" y1="27166" x2="21161" y2="16628"/>
                        <a14:foregroundMark x1="4588" y1="12412" x2="3184" y2="37237"/>
                        <a14:foregroundMark x1="12360" y1="45902" x2="10955" y2="79625"/>
                        <a14:foregroundMark x1="17416" y1="59016" x2="17041" y2="56674"/>
                        <a14:foregroundMark x1="26404" y1="59485" x2="21723" y2="59251"/>
                        <a14:foregroundMark x1="26124" y1="52225" x2="26311" y2="46604"/>
                        <a14:foregroundMark x1="69569" y1="69321" x2="70787" y2="53630"/>
                        <a14:foregroundMark x1="70599" y1="79391" x2="69850" y2="73068"/>
                        <a14:foregroundMark x1="70412" y1="97892" x2="70880" y2="95785"/>
                        <a14:foregroundMark x1="66479" y1="99532" x2="66854" y2="97190"/>
                        <a14:foregroundMark x1="80150" y1="74707" x2="80524" y2="53864"/>
                        <a14:foregroundMark x1="80993" y1="51288" x2="80993" y2="44731"/>
                        <a14:foregroundMark x1="81219" y1="36702" x2="81367" y2="36066"/>
                        <a14:foregroundMark x1="81648" y1="33021" x2="80440" y2="37122"/>
                        <a14:foregroundMark x1="80921" y1="29069" x2="78927" y2="37937"/>
                        <a14:foregroundMark x1="81273" y1="19438" x2="82210" y2="19438"/>
                        <a14:foregroundMark x1="83521" y1="17330" x2="82959" y2="18970"/>
                        <a14:foregroundMark x1="81181" y1="22559" x2="83240" y2="17917"/>
                        <a14:foregroundMark x1="83046" y1="17069" x2="82210" y2="17330"/>
                        <a14:foregroundMark x1="83146" y1="18769" x2="83146" y2="19438"/>
                        <a14:foregroundMark x1="82022" y1="20609" x2="81929" y2="19672"/>
                        <a14:foregroundMark x1="82022" y1="20375" x2="83801" y2="18735"/>
                        <a14:foregroundMark x1="84551" y1="19438" x2="82279" y2="26946"/>
                        <a14:foregroundMark x1="85245" y1="20681" x2="84262" y2="24275"/>
                        <a14:foregroundMark x1="85393" y1="20141" x2="85373" y2="20216"/>
                        <a14:foregroundMark x1="83614" y1="16393" x2="83247" y2="25031"/>
                        <a14:foregroundMark x1="79632" y1="28255" x2="81014" y2="36812"/>
                        <a14:foregroundMark x1="79401" y1="37705" x2="78432" y2="29630"/>
                        <a14:foregroundMark x1="77631" y1="28638" x2="78874" y2="37965"/>
                        <a14:foregroundMark x1="78558" y1="36768" x2="79869" y2="36534"/>
                        <a14:foregroundMark x1="87266" y1="29508" x2="89513" y2="28806"/>
                        <a14:foregroundMark x1="93258" y1="32787" x2="89232" y2="32084"/>
                        <a14:foregroundMark x1="91854" y1="31148" x2="92135" y2="26464"/>
                        <a14:foregroundMark x1="92884" y1="31850" x2="87266" y2="26464"/>
                        <a14:foregroundMark x1="86610" y1="25761" x2="93820" y2="34426"/>
                        <a14:foregroundMark x1="93820" y1="34426" x2="96348" y2="29040"/>
                        <a14:foregroundMark x1="96536" y1="32084" x2="93071" y2="37471"/>
                        <a14:foregroundMark x1="93727" y1="38407" x2="96348" y2="32553"/>
                        <a14:foregroundMark x1="96536" y1="36768" x2="93165" y2="39110"/>
                        <a14:foregroundMark x1="94007" y1="39110" x2="96536" y2="39578"/>
                        <a14:foregroundMark x1="95412" y1="64403" x2="95318" y2="57611"/>
                        <a14:foregroundMark x1="93258" y1="83138" x2="97097" y2="70023"/>
                        <a14:foregroundMark x1="91386" y1="89696" x2="93165" y2="80094"/>
                        <a14:foregroundMark x1="80056" y1="88056" x2="81367" y2="77986"/>
                        <a14:foregroundMark x1="82865" y1="75410" x2="82678" y2="70258"/>
                        <a14:foregroundMark x1="82678" y1="96721" x2="82116" y2="79157"/>
                        <a14:foregroundMark x1="82116" y1="79157" x2="82865" y2="72365"/>
                        <a14:foregroundMark x1="49031" y1="4918" x2="49345" y2="1874"/>
                        <a14:foregroundMark x1="47846" y1="16393" x2="49031" y2="4918"/>
                        <a14:foregroundMark x1="46255" y1="21780" x2="44476" y2="17096"/>
                        <a14:foregroundMark x1="64888" y1="23419" x2="63635" y2="21280"/>
                        <a14:foregroundMark x1="50938" y1="6217" x2="49064" y2="5961"/>
                        <a14:foregroundMark x1="35036" y1="26531" x2="34771" y2="27516"/>
                        <a14:foregroundMark x1="32749" y1="37127" x2="32677" y2="37916"/>
                        <a14:foregroundMark x1="14326" y1="79157" x2="14232" y2="75410"/>
                        <a14:foregroundMark x1="10861" y1="87822" x2="11704" y2="79157"/>
                        <a14:foregroundMark x1="14981" y1="92506" x2="14045" y2="78454"/>
                        <a14:foregroundMark x1="10206" y1="95550" x2="10861" y2="85480"/>
                        <a14:foregroundMark x1="24251" y1="77986" x2="25187" y2="70726"/>
                        <a14:foregroundMark x1="27060" y1="77752" x2="25843" y2="70023"/>
                        <a14:foregroundMark x1="22285" y1="98126" x2="23034" y2="92506"/>
                        <a14:foregroundMark x1="26966" y1="97892" x2="26607" y2="94302"/>
                        <a14:foregroundMark x1="26030" y1="95082" x2="26030" y2="95082"/>
                        <a14:foregroundMark x1="26685" y1="98595" x2="27060" y2="96721"/>
                        <a14:foregroundMark x1="23502" y1="58314" x2="23876" y2="61358"/>
                        <a14:foregroundMark x1="80712" y1="28337" x2="77341" y2="32553"/>
                        <a14:foregroundMark x1="77996" y1="27166" x2="79869" y2="27635"/>
                        <a14:foregroundMark x1="81461" y1="30445" x2="80431" y2="26698"/>
                        <a14:foregroundMark x1="84831" y1="21780" x2="84551" y2="20375"/>
                        <a14:foregroundMark x1="66854" y1="97424" x2="67790" y2="90164"/>
                        <a14:backgroundMark x1="59270" y1="73302" x2="60955" y2="69555"/>
                        <a14:backgroundMark x1="93820" y1="8197" x2="89232" y2="7963"/>
                        <a14:backgroundMark x1="98221" y1="44262" x2="98502" y2="37705"/>
                        <a14:backgroundMark x1="86985" y1="87354" x2="86985" y2="81499"/>
                        <a14:backgroundMark x1="98689" y1="92037" x2="99345" y2="91335"/>
                        <a14:backgroundMark x1="39419" y1="5855" x2="40730" y2="3279"/>
                        <a14:backgroundMark x1="42884" y1="4215" x2="46629" y2="3044"/>
                        <a14:backgroundMark x1="56554" y1="1874" x2="53184" y2="1171"/>
                        <a14:backgroundMark x1="53464" y1="14052" x2="55524" y2="15925"/>
                        <a14:backgroundMark x1="56180" y1="16393" x2="57772" y2="18267"/>
                        <a14:backgroundMark x1="58333" y1="15925" x2="59363" y2="17799"/>
                        <a14:backgroundMark x1="60019" y1="18735" x2="60581" y2="19438"/>
                        <a14:backgroundMark x1="42322" y1="15457" x2="39794" y2="18735"/>
                        <a14:backgroundMark x1="45880" y1="10304" x2="43165" y2="12646"/>
                        <a14:backgroundMark x1="38858" y1="17799" x2="37266" y2="20141"/>
                        <a14:backgroundMark x1="35019" y1="56674" x2="31742" y2="46604"/>
                        <a14:backgroundMark x1="34551" y1="47775" x2="35581" y2="21546"/>
                        <a14:backgroundMark x1="35581" y1="21546" x2="35955" y2="20141"/>
                        <a14:backgroundMark x1="33146" y1="42155" x2="33614" y2="31148"/>
                        <a14:backgroundMark x1="32303" y1="48244" x2="35019" y2="27166"/>
                        <a14:backgroundMark x1="35019" y1="27166" x2="37172" y2="18970"/>
                        <a14:backgroundMark x1="32584" y1="44262" x2="31929" y2="38876"/>
                        <a14:backgroundMark x1="32397" y1="46838" x2="32303" y2="48946"/>
                        <a14:backgroundMark x1="32303" y1="43794" x2="32865" y2="40047"/>
                        <a14:backgroundMark x1="31929" y1="47541" x2="35019" y2="27400"/>
                        <a14:backgroundMark x1="34551" y1="27400" x2="33614" y2="38407"/>
                        <a14:backgroundMark x1="34270" y1="29508" x2="34831" y2="25995"/>
                        <a14:backgroundMark x1="32584" y1="41218" x2="32022" y2="49180"/>
                        <a14:backgroundMark x1="32022" y1="42389" x2="33521" y2="30679"/>
                        <a14:backgroundMark x1="32865" y1="40749" x2="32678" y2="44496"/>
                        <a14:backgroundMark x1="32678" y1="39110" x2="34176" y2="34192"/>
                        <a14:backgroundMark x1="34176" y1="27635" x2="33146" y2="35129"/>
                        <a14:backgroundMark x1="34738" y1="10070" x2="35393" y2="6557"/>
                        <a14:backgroundMark x1="33521" y1="11007" x2="35019" y2="4918"/>
                        <a14:backgroundMark x1="32584" y1="7728" x2="36610" y2="9602"/>
                        <a14:backgroundMark x1="35019" y1="7963" x2="33333" y2="7260"/>
                        <a14:backgroundMark x1="32865" y1="7026" x2="37547" y2="9368"/>
                        <a14:backgroundMark x1="38483" y1="15925" x2="42603" y2="9368"/>
                        <a14:backgroundMark x1="42509" y1="8197" x2="38296" y2="14052"/>
                        <a14:backgroundMark x1="38202" y1="14052" x2="43258" y2="7260"/>
                        <a14:backgroundMark x1="51592" y1="6323" x2="62734" y2="18267"/>
                        <a14:backgroundMark x1="63390" y1="20141" x2="61798" y2="18970"/>
                        <a14:backgroundMark x1="46629" y1="7260" x2="47097" y2="5855"/>
                        <a14:backgroundMark x1="46629" y1="6557" x2="46816" y2="4215"/>
                        <a14:backgroundMark x1="46629" y1="5621" x2="46910" y2="7026"/>
                        <a14:backgroundMark x1="47472" y1="4918" x2="47472" y2="4918"/>
                        <a14:backgroundMark x1="47472" y1="5386" x2="47472" y2="7260"/>
                        <a14:backgroundMark x1="47566" y1="6557" x2="47753" y2="5621"/>
                        <a14:backgroundMark x1="51311" y1="6323" x2="51966" y2="7728"/>
                        <a14:backgroundMark x1="51030" y1="5855" x2="51498" y2="5855"/>
                        <a14:backgroundMark x1="84831" y1="45199" x2="92509" y2="45433"/>
                        <a14:backgroundMark x1="75749" y1="70960" x2="75094" y2="50585"/>
                        <a14:backgroundMark x1="75094" y1="50585" x2="72097" y2="46838"/>
                        <a14:backgroundMark x1="84738" y1="43794" x2="84082" y2="34426"/>
                        <a14:backgroundMark x1="84082" y1="38876" x2="77996" y2="42155"/>
                        <a14:backgroundMark x1="85393" y1="25529" x2="85955" y2="22482"/>
                        <a14:backgroundMark x1="83146" y1="37705" x2="85392" y2="25532"/>
                        <a14:backgroundMark x1="83333" y1="32787" x2="80898" y2="26870"/>
                        <a14:backgroundMark x1="82584" y1="27635" x2="83895" y2="27635"/>
                        <a14:backgroundMark x1="85300" y1="22717" x2="85393" y2="19672"/>
                        <a14:backgroundMark x1="84738" y1="16393" x2="82678" y2="15457"/>
                        <a14:backgroundMark x1="82397" y1="27635" x2="80056" y2="22014"/>
                        <a14:backgroundMark x1="83146" y1="28103" x2="83146" y2="28103"/>
                        <a14:backgroundMark x1="85487" y1="22482" x2="85300" y2="19672"/>
                        <a14:backgroundMark x1="77996" y1="25761" x2="77060" y2="27166"/>
                        <a14:backgroundMark x1="24906" y1="96721" x2="24906" y2="96721"/>
                        <a14:backgroundMark x1="24906" y1="98595" x2="25375" y2="92037"/>
                        <a14:backgroundMark x1="26030" y1="96487" x2="26030" y2="96253"/>
                        <a14:backgroundMark x1="26311" y1="97190" x2="26311" y2="94848"/>
                        <a14:backgroundMark x1="25187" y1="92037" x2="25562" y2="95082"/>
                        <a14:backgroundMark x1="81929" y1="96487" x2="81648" y2="92037"/>
                        <a14:backgroundMark x1="81929" y1="92506" x2="81929" y2="88993"/>
                        <a14:backgroundMark x1="81742" y1="88525" x2="82303" y2="8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996745"/>
            <a:ext cx="6048375" cy="24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8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Crawling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E920B-F6F3-4E38-B580-6C429456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30362"/>
            <a:ext cx="10058400" cy="42291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The method we used to extract the data is by using ‘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BeautifulSoup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’ library to crawl the relevant records.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With our crawler we scraped tables of CO2 emission,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electricity consumption, population and more by 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countries per years from the 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countryeconomy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  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website.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endParaRPr lang="en-US" sz="21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194F2-5AAE-4AA7-98D7-D4DC8C251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1" t="16937" r="55416" b="23439"/>
          <a:stretch/>
        </p:blipFill>
        <p:spPr>
          <a:xfrm>
            <a:off x="8059559" y="2628144"/>
            <a:ext cx="2910604" cy="2599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What is a Web Crawler?">
            <a:extLst>
              <a:ext uri="{FF2B5EF4-FFF2-40B4-BE49-F238E27FC236}">
                <a16:creationId xmlns:a16="http://schemas.microsoft.com/office/drawing/2014/main" id="{A8D82261-EB5F-45EC-A03A-2FA85A19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63" y1="44864" x2="30171" y2="76281"/>
                        <a14:foregroundMark x1="36085" y1="46751" x2="44222" y2="46541"/>
                        <a14:foregroundMark x1="44222" y1="46541" x2="44693" y2="46541"/>
                        <a14:foregroundMark x1="43986" y1="43396" x2="52005" y2="37945"/>
                        <a14:foregroundMark x1="52005" y1="37945" x2="52476" y2="37107"/>
                        <a14:foregroundMark x1="45755" y1="38994" x2="58019" y2="31447"/>
                        <a14:foregroundMark x1="48349" y1="35639" x2="59080" y2="29350"/>
                        <a14:foregroundMark x1="49764" y1="33333" x2="58255" y2="27883"/>
                        <a14:foregroundMark x1="52358" y1="30398" x2="58255" y2="25367"/>
                        <a14:foregroundMark x1="48467" y1="59119" x2="59316" y2="59748"/>
                        <a14:foregroundMark x1="50354" y1="56394" x2="57193" y2="62474"/>
                        <a14:foregroundMark x1="51769" y1="60587" x2="59670" y2="63941"/>
                        <a14:foregroundMark x1="52005" y1="30608" x2="52005" y2="30608"/>
                        <a14:foregroundMark x1="51061" y1="31237" x2="53066" y2="30189"/>
                        <a14:foregroundMark x1="26297" y1="77778" x2="33491" y2="80294"/>
                        <a14:foregroundMark x1="33491" y1="80294" x2="36203" y2="77987"/>
                        <a14:foregroundMark x1="36675" y1="77987" x2="37854" y2="77987"/>
                        <a14:foregroundMark x1="36910" y1="77358" x2="37972" y2="79036"/>
                        <a14:foregroundMark x1="27358" y1="80503" x2="24764" y2="76101"/>
                        <a14:foregroundMark x1="15330" y1="82180" x2="17099" y2="82390"/>
                        <a14:foregroundMark x1="14741" y1="82180" x2="16156" y2="81761"/>
                        <a14:foregroundMark x1="14387" y1="66247" x2="15330" y2="65828"/>
                        <a14:foregroundMark x1="13915" y1="65828" x2="16156" y2="66247"/>
                        <a14:backgroundMark x1="31722" y1="84620" x2="31958" y2="84696"/>
                        <a14:backgroundMark x1="48585" y1="62683" x2="48585" y2="62683"/>
                        <a14:backgroundMark x1="48113" y1="62264" x2="48113" y2="62264"/>
                        <a14:backgroundMark x1="48349" y1="61216" x2="48349" y2="61216"/>
                        <a14:backgroundMark x1="48113" y1="60797" x2="48113" y2="60797"/>
                        <a14:backgroundMark x1="47759" y1="60587" x2="47759" y2="60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259874"/>
            <a:ext cx="2626360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AF97932-8529-4ECC-89F7-172BB3A9E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907114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233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Crawling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E920B-F6F3-4E38-B580-6C429456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30362"/>
            <a:ext cx="9715564" cy="144202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Finally we saved all the records into a 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dataframe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 called ‘Big Table Final’.</a:t>
            </a:r>
          </a:p>
        </p:txBody>
      </p:sp>
      <p:pic>
        <p:nvPicPr>
          <p:cNvPr id="2050" name="Picture 2" descr="What is a Web Crawler?">
            <a:extLst>
              <a:ext uri="{FF2B5EF4-FFF2-40B4-BE49-F238E27FC236}">
                <a16:creationId xmlns:a16="http://schemas.microsoft.com/office/drawing/2014/main" id="{A8D82261-EB5F-45EC-A03A-2FA85A19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363" y1="44864" x2="30171" y2="76281"/>
                        <a14:foregroundMark x1="36085" y1="46751" x2="44222" y2="46541"/>
                        <a14:foregroundMark x1="44222" y1="46541" x2="44693" y2="46541"/>
                        <a14:foregroundMark x1="43986" y1="43396" x2="52005" y2="37945"/>
                        <a14:foregroundMark x1="52005" y1="37945" x2="52476" y2="37107"/>
                        <a14:foregroundMark x1="45755" y1="38994" x2="58019" y2="31447"/>
                        <a14:foregroundMark x1="48349" y1="35639" x2="59080" y2="29350"/>
                        <a14:foregroundMark x1="49764" y1="33333" x2="58255" y2="27883"/>
                        <a14:foregroundMark x1="52358" y1="30398" x2="58255" y2="25367"/>
                        <a14:foregroundMark x1="48467" y1="59119" x2="59316" y2="59748"/>
                        <a14:foregroundMark x1="50354" y1="56394" x2="57193" y2="62474"/>
                        <a14:foregroundMark x1="51769" y1="60587" x2="59670" y2="63941"/>
                        <a14:foregroundMark x1="52005" y1="30608" x2="52005" y2="30608"/>
                        <a14:foregroundMark x1="51061" y1="31237" x2="53066" y2="30189"/>
                        <a14:foregroundMark x1="26297" y1="77778" x2="33491" y2="80294"/>
                        <a14:foregroundMark x1="33491" y1="80294" x2="36203" y2="77987"/>
                        <a14:foregroundMark x1="36675" y1="77987" x2="37854" y2="77987"/>
                        <a14:foregroundMark x1="36910" y1="77358" x2="37972" y2="79036"/>
                        <a14:foregroundMark x1="27358" y1="80503" x2="24764" y2="76101"/>
                        <a14:foregroundMark x1="15330" y1="82180" x2="17099" y2="82390"/>
                        <a14:foregroundMark x1="14741" y1="82180" x2="16156" y2="81761"/>
                        <a14:foregroundMark x1="14387" y1="66247" x2="15330" y2="65828"/>
                        <a14:foregroundMark x1="13915" y1="65828" x2="16156" y2="66247"/>
                        <a14:backgroundMark x1="31722" y1="84620" x2="31958" y2="84696"/>
                        <a14:backgroundMark x1="48585" y1="62683" x2="48585" y2="62683"/>
                        <a14:backgroundMark x1="48113" y1="62264" x2="48113" y2="62264"/>
                        <a14:backgroundMark x1="48349" y1="61216" x2="48349" y2="61216"/>
                        <a14:backgroundMark x1="48113" y1="60797" x2="48113" y2="60797"/>
                        <a14:backgroundMark x1="47759" y1="60587" x2="47759" y2="60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259874"/>
            <a:ext cx="2626360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24577C0-DAE6-4317-8125-BFED9BE85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070551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863FD62-5416-4849-AC24-A11F34605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224" y="2150859"/>
            <a:ext cx="8926513" cy="352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92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B12-E7F7-487E-A341-443ACA10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13" y="1676400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Cleaning</a:t>
            </a:r>
            <a:br>
              <a:rPr lang="en-I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122" name="Picture 2" descr="Data Cleansing Best Practices and Strategy | How-to Guide | DueDil | DueDil">
            <a:extLst>
              <a:ext uri="{FF2B5EF4-FFF2-40B4-BE49-F238E27FC236}">
                <a16:creationId xmlns:a16="http://schemas.microsoft.com/office/drawing/2014/main" id="{5EF0391E-CC19-42AE-A268-7902E463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" b="99853" l="6565" r="94962">
                        <a14:foregroundMark x1="2290" y1="33186" x2="3105" y2="32582"/>
                        <a14:foregroundMark x1="52655" y1="17692" x2="62290" y2="15782"/>
                        <a14:foregroundMark x1="46982" y1="18817" x2="49903" y2="18238"/>
                        <a14:foregroundMark x1="14033" y1="25348" x2="36547" y2="20886"/>
                        <a14:foregroundMark x1="82161" y1="18642" x2="88056" y2="19491"/>
                        <a14:foregroundMark x1="62290" y1="15782" x2="75641" y2="17704"/>
                        <a14:foregroundMark x1="81009" y1="80554" x2="72294" y2="87176"/>
                        <a14:foregroundMark x1="23589" y1="93896" x2="13893" y2="93215"/>
                        <a14:foregroundMark x1="36405" y1="94797" x2="24207" y2="93940"/>
                        <a14:foregroundMark x1="46268" y1="95490" x2="40712" y2="95100"/>
                        <a14:foregroundMark x1="53898" y1="96026" x2="52307" y2="95914"/>
                        <a14:foregroundMark x1="13893" y1="93215" x2="13533" y2="92415"/>
                        <a14:foregroundMark x1="12921" y1="45659" x2="18855" y2="73009"/>
                        <a14:foregroundMark x1="35208" y1="76126" x2="47481" y2="78466"/>
                        <a14:foregroundMark x1="31069" y1="75338" x2="32865" y2="75680"/>
                        <a14:foregroundMark x1="18855" y1="73009" x2="26323" y2="74433"/>
                        <a14:foregroundMark x1="47481" y1="78466" x2="79618" y2="61652"/>
                        <a14:foregroundMark x1="79618" y1="61652" x2="78509" y2="48799"/>
                        <a14:foregroundMark x1="36746" y1="9896" x2="32366" y2="7817"/>
                        <a14:foregroundMark x1="50164" y1="16266" x2="48009" y2="15243"/>
                        <a14:foregroundMark x1="75134" y1="28121" x2="52685" y2="17463"/>
                        <a14:foregroundMark x1="32366" y1="7817" x2="31985" y2="8112"/>
                        <a14:foregroundMark x1="15824" y1="15377" x2="16488" y2="14861"/>
                        <a14:foregroundMark x1="82473" y1="13985" x2="84420" y2="14069"/>
                        <a14:foregroundMark x1="51733" y1="12671" x2="71612" y2="13521"/>
                        <a14:foregroundMark x1="25039" y1="11530" x2="35738" y2="11987"/>
                        <a14:foregroundMark x1="12489" y1="36084" x2="12800" y2="27637"/>
                        <a14:foregroundMark x1="16794" y1="8997" x2="15725" y2="1475"/>
                        <a14:foregroundMark x1="54427" y1="10177" x2="62290" y2="8260"/>
                        <a14:foregroundMark x1="59160" y1="7522" x2="57634" y2="10472"/>
                        <a14:foregroundMark x1="58931" y1="9440" x2="57939" y2="12832"/>
                        <a14:foregroundMark x1="56336" y1="8260" x2="58626" y2="7227"/>
                        <a14:foregroundMark x1="57349" y1="6563" x2="57099" y2="8112"/>
                        <a14:foregroundMark x1="70382" y1="84808" x2="73398" y2="81751"/>
                        <a14:foregroundMark x1="46734" y1="97063" x2="44504" y2="96755"/>
                        <a14:foregroundMark x1="48779" y1="97345" x2="47951" y2="97231"/>
                        <a14:foregroundMark x1="44504" y1="96755" x2="44046" y2="97050"/>
                        <a14:foregroundMark x1="20458" y1="98820" x2="17023" y2="94690"/>
                        <a14:foregroundMark x1="81305" y1="87776" x2="81908" y2="86431"/>
                        <a14:foregroundMark x1="80098" y1="88971" x2="77634" y2="87611"/>
                        <a14:foregroundMark x1="77634" y1="87611" x2="77328" y2="86873"/>
                        <a14:foregroundMark x1="77328" y1="87906" x2="80094" y2="88974"/>
                        <a14:foregroundMark x1="81985" y1="89823" x2="77252" y2="89381"/>
                        <a14:foregroundMark x1="77252" y1="89381" x2="76565" y2="87463"/>
                        <a14:foregroundMark x1="15802" y1="82006" x2="15878" y2="87906"/>
                        <a14:foregroundMark x1="13969" y1="91003" x2="14275" y2="88201"/>
                        <a14:foregroundMark x1="82901" y1="46903" x2="87863" y2="51180"/>
                        <a14:foregroundMark x1="87863" y1="51180" x2="84122" y2="54277"/>
                        <a14:foregroundMark x1="84122" y1="54277" x2="81374" y2="52360"/>
                        <a14:foregroundMark x1="84885" y1="59145" x2="83969" y2="59735"/>
                        <a14:foregroundMark x1="88550" y1="57522" x2="88931" y2="57817"/>
                        <a14:foregroundMark x1="88015" y1="56932" x2="88779" y2="57965"/>
                        <a14:foregroundMark x1="88015" y1="57670" x2="85954" y2="58702"/>
                        <a14:foregroundMark x1="89466" y1="54425" x2="90382" y2="52655"/>
                        <a14:foregroundMark x1="16183" y1="9882" x2="16641" y2="23746"/>
                        <a14:foregroundMark x1="22137" y1="33628" x2="23893" y2="35398"/>
                        <a14:foregroundMark x1="38626" y1="28466" x2="42595" y2="24484"/>
                        <a14:foregroundMark x1="42595" y1="24484" x2="44504" y2="24189"/>
                        <a14:foregroundMark x1="37523" y1="86277" x2="33893" y2="83186"/>
                        <a14:foregroundMark x1="82061" y1="67847" x2="79695" y2="70206"/>
                        <a14:foregroundMark x1="87786" y1="19912" x2="87939" y2="28909"/>
                        <a14:foregroundMark x1="78015" y1="28319" x2="81145" y2="33038"/>
                        <a14:foregroundMark x1="81145" y1="33038" x2="78015" y2="29351"/>
                        <a14:foregroundMark x1="81374" y1="41298" x2="78397" y2="37316"/>
                        <a14:foregroundMark x1="81450" y1="30531" x2="79542" y2="29204"/>
                        <a14:foregroundMark x1="81832" y1="31711" x2="78244" y2="27434"/>
                        <a14:foregroundMark x1="78244" y1="27434" x2="78168" y2="27286"/>
                        <a14:foregroundMark x1="81985" y1="41298" x2="81832" y2="32301"/>
                        <a14:foregroundMark x1="75115" y1="27729" x2="72290" y2="23599"/>
                        <a14:foregroundMark x1="75191" y1="26844" x2="72977" y2="24189"/>
                        <a14:foregroundMark x1="69847" y1="44838" x2="74656" y2="50737"/>
                        <a14:foregroundMark x1="75344" y1="28761" x2="75267" y2="46460"/>
                        <a14:foregroundMark x1="52519" y1="19617" x2="52977" y2="27434"/>
                        <a14:foregroundMark x1="52977" y1="27434" x2="56489" y2="21239"/>
                        <a14:foregroundMark x1="56489" y1="21239" x2="57023" y2="19469"/>
                        <a14:foregroundMark x1="55954" y1="25369" x2="51985" y2="24779"/>
                        <a14:foregroundMark x1="56565" y1="26549" x2="53282" y2="26991"/>
                        <a14:foregroundMark x1="53969" y1="27286" x2="55725" y2="26991"/>
                        <a14:foregroundMark x1="55496" y1="28171" x2="54504" y2="28466"/>
                        <a14:foregroundMark x1="54351" y1="27876" x2="56336" y2="27286"/>
                        <a14:foregroundMark x1="56336" y1="27729" x2="55191" y2="28319"/>
                        <a14:foregroundMark x1="56183" y1="27876" x2="54885" y2="29351"/>
                        <a14:foregroundMark x1="38397" y1="29351" x2="21374" y2="49853"/>
                        <a14:foregroundMark x1="21374" y1="49853" x2="17481" y2="52212"/>
                        <a14:foregroundMark x1="17481" y1="52212" x2="16565" y2="52065"/>
                        <a14:foregroundMark x1="20305" y1="49115" x2="20305" y2="49115"/>
                        <a14:foregroundMark x1="20763" y1="48230" x2="21069" y2="48230"/>
                        <a14:foregroundMark x1="22748" y1="46755" x2="23511" y2="45575"/>
                        <a14:foregroundMark x1="29924" y1="37611" x2="29924" y2="37611"/>
                        <a14:foregroundMark x1="30687" y1="37463" x2="28550" y2="39823"/>
                        <a14:foregroundMark x1="32290" y1="35841" x2="32901" y2="35841"/>
                        <a14:foregroundMark x1="33435" y1="34808" x2="34275" y2="33776"/>
                        <a14:foregroundMark x1="35420" y1="32448" x2="34198" y2="34808"/>
                        <a14:foregroundMark x1="31908" y1="36136" x2="31221" y2="37316"/>
                        <a14:foregroundMark x1="26947" y1="41888" x2="25038" y2="44543"/>
                        <a14:foregroundMark x1="25878" y1="43363" x2="27328" y2="41298"/>
                        <a14:foregroundMark x1="24504" y1="44543" x2="24962" y2="43658"/>
                        <a14:foregroundMark x1="23206" y1="65634" x2="24656" y2="64307"/>
                        <a14:foregroundMark x1="76565" y1="83186" x2="78550" y2="74631"/>
                        <a14:foregroundMark x1="70458" y1="80973" x2="70763" y2="80826"/>
                        <a14:foregroundMark x1="29542" y1="96608" x2="30611" y2="99115"/>
                        <a14:foregroundMark x1="33511" y1="96313" x2="33511" y2="99853"/>
                        <a14:foregroundMark x1="46947" y1="55310" x2="50992" y2="52507"/>
                        <a14:foregroundMark x1="48779" y1="23599" x2="48779" y2="35841"/>
                        <a14:foregroundMark x1="25725" y1="5752" x2="29924" y2="1180"/>
                        <a14:foregroundMark x1="18779" y1="39086" x2="21221" y2="36431"/>
                        <a14:foregroundMark x1="47863" y1="24631" x2="47863" y2="21829"/>
                        <a14:foregroundMark x1="49084" y1="24189" x2="49008" y2="21239"/>
                        <a14:foregroundMark x1="46947" y1="22271" x2="47023" y2="18879"/>
                        <a14:foregroundMark x1="46641" y1="24484" x2="46794" y2="17994"/>
                        <a14:foregroundMark x1="16412" y1="4130" x2="16107" y2="590"/>
                        <a14:backgroundMark x1="13206" y1="9587" x2="9847" y2="29941"/>
                        <a14:backgroundMark x1="9847" y1="29941" x2="10153" y2="42625"/>
                        <a14:backgroundMark x1="10305" y1="21239" x2="5954" y2="31416"/>
                        <a14:backgroundMark x1="7328" y1="27729" x2="9847" y2="15044"/>
                        <a14:backgroundMark x1="9847" y1="15044" x2="10382" y2="14307"/>
                        <a14:backgroundMark x1="10534" y1="17699" x2="8779" y2="22419"/>
                        <a14:backgroundMark x1="9847" y1="17257" x2="10611" y2="14602"/>
                        <a14:backgroundMark x1="10534" y1="16372" x2="10611" y2="18289"/>
                        <a14:backgroundMark x1="10611" y1="15192" x2="10229" y2="19027"/>
                        <a14:backgroundMark x1="10763" y1="15929" x2="10992" y2="14897"/>
                        <a14:backgroundMark x1="6107" y1="27139" x2="4122" y2="34218"/>
                        <a14:backgroundMark x1="4122" y1="34218" x2="3588" y2="34218"/>
                        <a14:backgroundMark x1="3893" y1="32891" x2="7939" y2="29499"/>
                        <a14:backgroundMark x1="7939" y1="29499" x2="9389" y2="29646"/>
                        <a14:backgroundMark x1="11527" y1="26549" x2="14885" y2="20206"/>
                        <a14:backgroundMark x1="14885" y1="20206" x2="14733" y2="14307"/>
                        <a14:backgroundMark x1="14733" y1="16372" x2="14733" y2="19617"/>
                        <a14:backgroundMark x1="14198" y1="20649" x2="15038" y2="13717"/>
                        <a14:backgroundMark x1="15191" y1="17699" x2="14656" y2="14602"/>
                        <a14:backgroundMark x1="14504" y1="19764" x2="14656" y2="19027"/>
                        <a14:backgroundMark x1="13435" y1="23009" x2="11527" y2="26549"/>
                        <a14:backgroundMark x1="12290" y1="40855" x2="10153" y2="33333"/>
                        <a14:backgroundMark x1="10153" y1="33333" x2="9847" y2="30678"/>
                        <a14:backgroundMark x1="9618" y1="30236" x2="11679" y2="38643"/>
                        <a14:backgroundMark x1="11679" y1="38643" x2="11679" y2="38643"/>
                        <a14:backgroundMark x1="11756" y1="40855" x2="9847" y2="33186"/>
                        <a14:backgroundMark x1="9847" y1="33186" x2="9618" y2="30383"/>
                        <a14:backgroundMark x1="12290" y1="91888" x2="12901" y2="80088"/>
                        <a14:backgroundMark x1="12901" y1="80088" x2="11145" y2="63422"/>
                        <a14:backgroundMark x1="11145" y1="63422" x2="12443" y2="53835"/>
                        <a14:backgroundMark x1="12443" y1="53835" x2="11374" y2="50590"/>
                        <a14:backgroundMark x1="10611" y1="68289" x2="10000" y2="83186"/>
                        <a14:backgroundMark x1="10000" y1="83186" x2="10000" y2="83186"/>
                        <a14:backgroundMark x1="10611" y1="87021" x2="10153" y2="81121"/>
                        <a14:backgroundMark x1="11985" y1="87906" x2="7099" y2="73746"/>
                        <a14:backgroundMark x1="7328" y1="74336" x2="8092" y2="83776"/>
                        <a14:backgroundMark x1="8626" y1="82891" x2="6031" y2="67404"/>
                        <a14:backgroundMark x1="11450" y1="67994" x2="11679" y2="54720"/>
                        <a14:backgroundMark x1="12443" y1="52802" x2="11603" y2="44248"/>
                        <a14:backgroundMark x1="12595" y1="48968" x2="12061" y2="41298"/>
                        <a14:backgroundMark x1="12061" y1="41298" x2="11145" y2="39676"/>
                        <a14:backgroundMark x1="11527" y1="43068" x2="11603" y2="57522"/>
                        <a14:backgroundMark x1="11603" y1="52360" x2="11527" y2="48525"/>
                        <a14:backgroundMark x1="11145" y1="52802" x2="11374" y2="64307"/>
                        <a14:backgroundMark x1="11145" y1="65192" x2="11527" y2="56342"/>
                        <a14:backgroundMark x1="11450" y1="64012" x2="11450" y2="68732"/>
                        <a14:backgroundMark x1="11145" y1="69174" x2="4351" y2="76401"/>
                        <a14:backgroundMark x1="5420" y1="74484" x2="6718" y2="71386"/>
                        <a14:backgroundMark x1="6794" y1="72566" x2="6489" y2="76991"/>
                        <a14:backgroundMark x1="9313" y1="84956" x2="11221" y2="79794"/>
                        <a14:backgroundMark x1="11145" y1="84661" x2="11527" y2="91003"/>
                        <a14:backgroundMark x1="11603" y1="86431" x2="11374" y2="82596"/>
                        <a14:backgroundMark x1="10840" y1="82006" x2="10305" y2="88496"/>
                        <a14:backgroundMark x1="11450" y1="83481" x2="11221" y2="81268"/>
                        <a14:backgroundMark x1="10534" y1="82891" x2="10229" y2="86431"/>
                        <a14:backgroundMark x1="11221" y1="80383" x2="10840" y2="81416"/>
                        <a14:backgroundMark x1="12366" y1="40560" x2="12595" y2="39086"/>
                        <a14:backgroundMark x1="12443" y1="39823" x2="12366" y2="38348"/>
                        <a14:backgroundMark x1="12214" y1="40560" x2="11527" y2="42035"/>
                        <a14:backgroundMark x1="9008" y1="31416" x2="9618" y2="30088"/>
                        <a14:backgroundMark x1="14580" y1="18732" x2="15054" y2="15068"/>
                        <a14:backgroundMark x1="15038" y1="14602" x2="14885" y2="17699"/>
                        <a14:backgroundMark x1="14809" y1="18289" x2="15118" y2="17011"/>
                        <a14:backgroundMark x1="15067" y1="15473" x2="13893" y2="20944"/>
                        <a14:backgroundMark x1="12824" y1="39086" x2="12214" y2="42035"/>
                        <a14:backgroundMark x1="12443" y1="37758" x2="12595" y2="39676"/>
                        <a14:backgroundMark x1="12672" y1="43658" x2="12214" y2="44690"/>
                        <a14:backgroundMark x1="12366" y1="90560" x2="12595" y2="92773"/>
                        <a14:backgroundMark x1="10000" y1="82006" x2="8779" y2="89971"/>
                        <a14:backgroundMark x1="85191" y1="88643" x2="85954" y2="66962"/>
                        <a14:backgroundMark x1="85954" y1="66962" x2="88779" y2="63569"/>
                        <a14:backgroundMark x1="90687" y1="78171" x2="88550" y2="87463"/>
                        <a14:backgroundMark x1="86412" y1="84956" x2="85954" y2="91150"/>
                        <a14:backgroundMark x1="83511" y1="90560" x2="92672" y2="79794"/>
                        <a14:backgroundMark x1="86947" y1="73304" x2="88626" y2="65487"/>
                        <a14:backgroundMark x1="88626" y1="65487" x2="89008" y2="64749"/>
                        <a14:backgroundMark x1="89237" y1="63569" x2="85878" y2="74484"/>
                        <a14:backgroundMark x1="85878" y1="74484" x2="85878" y2="74484"/>
                        <a14:backgroundMark x1="85344" y1="76549" x2="83130" y2="81121"/>
                        <a14:backgroundMark x1="82061" y1="78909" x2="82824" y2="82448"/>
                        <a14:backgroundMark x1="88321" y1="62389" x2="91147" y2="58020"/>
                        <a14:backgroundMark x1="93553" y1="52010" x2="92061" y2="23599"/>
                        <a14:backgroundMark x1="92061" y1="23599" x2="89847" y2="19764"/>
                        <a14:backgroundMark x1="89084" y1="19824" x2="85496" y2="13717"/>
                        <a14:backgroundMark x1="91908" y1="24631" x2="89087" y2="19829"/>
                        <a14:backgroundMark x1="88168" y1="13864" x2="91145" y2="18879"/>
                        <a14:backgroundMark x1="89466" y1="13569" x2="91985" y2="25959"/>
                        <a14:backgroundMark x1="90000" y1="24779" x2="90229" y2="40708"/>
                        <a14:backgroundMark x1="90229" y1="40708" x2="92748" y2="47640"/>
                        <a14:backgroundMark x1="92748" y1="47640" x2="93562" y2="51883"/>
                        <a14:backgroundMark x1="92061" y1="50590" x2="93130" y2="61652"/>
                        <a14:backgroundMark x1="94809" y1="48525" x2="95725" y2="61062"/>
                        <a14:backgroundMark x1="95496" y1="40118" x2="93435" y2="77286"/>
                        <a14:backgroundMark x1="93435" y1="77286" x2="93435" y2="77286"/>
                        <a14:backgroundMark x1="95725" y1="28024" x2="91756" y2="39528"/>
                        <a14:backgroundMark x1="93053" y1="25516" x2="98015" y2="41888"/>
                        <a14:backgroundMark x1="94427" y1="37758" x2="96260" y2="37611"/>
                        <a14:backgroundMark x1="93588" y1="39676" x2="92061" y2="42183"/>
                        <a14:backgroundMark x1="95725" y1="38496" x2="94427" y2="42625"/>
                        <a14:backgroundMark x1="90763" y1="57817" x2="91374" y2="56195"/>
                        <a14:backgroundMark x1="87176" y1="12979" x2="88931" y2="15487"/>
                        <a14:backgroundMark x1="62214" y1="2212" x2="43359" y2="7522"/>
                        <a14:backgroundMark x1="43359" y1="7522" x2="38092" y2="295"/>
                        <a14:backgroundMark x1="18015" y1="885" x2="20076" y2="12094"/>
                        <a14:backgroundMark x1="20076" y1="12094" x2="23893" y2="3097"/>
                        <a14:backgroundMark x1="23893" y1="3097" x2="26336" y2="442"/>
                        <a14:backgroundMark x1="23130" y1="11652" x2="18931" y2="15634"/>
                        <a14:backgroundMark x1="18931" y1="15634" x2="17786" y2="12389"/>
                        <a14:backgroundMark x1="23359" y1="11357" x2="23511" y2="10472"/>
                        <a14:backgroundMark x1="17786" y1="12979" x2="17786" y2="15487"/>
                        <a14:backgroundMark x1="23740" y1="10767" x2="23740" y2="12832"/>
                        <a14:backgroundMark x1="23053" y1="11209" x2="23053" y2="13569"/>
                        <a14:backgroundMark x1="37863" y1="9292" x2="39466" y2="20059"/>
                        <a14:backgroundMark x1="39466" y1="20059" x2="44122" y2="14749"/>
                        <a14:backgroundMark x1="44122" y1="14749" x2="44504" y2="8850"/>
                        <a14:backgroundMark x1="51374" y1="13127" x2="46412" y2="13127"/>
                        <a14:backgroundMark x1="46412" y1="13127" x2="41756" y2="19764"/>
                        <a14:backgroundMark x1="41756" y1="19764" x2="39008" y2="16372"/>
                        <a14:backgroundMark x1="39771" y1="13717" x2="43435" y2="11209"/>
                        <a14:backgroundMark x1="43664" y1="13127" x2="44809" y2="11947"/>
                        <a14:backgroundMark x1="43664" y1="12242" x2="39313" y2="11652"/>
                        <a14:backgroundMark x1="40229" y1="11652" x2="44046" y2="12537"/>
                        <a14:backgroundMark x1="39618" y1="18732" x2="39237" y2="20796"/>
                        <a14:backgroundMark x1="38473" y1="19469" x2="38092" y2="21386"/>
                        <a14:backgroundMark x1="37710" y1="19469" x2="37939" y2="21386"/>
                        <a14:backgroundMark x1="44198" y1="21386" x2="45573" y2="16962"/>
                        <a14:backgroundMark x1="45420" y1="20059" x2="45420" y2="18142"/>
                        <a14:backgroundMark x1="45573" y1="19617" x2="45725" y2="21976"/>
                        <a14:backgroundMark x1="45802" y1="17552" x2="45496" y2="20059"/>
                        <a14:backgroundMark x1="44885" y1="18289" x2="44504" y2="18879"/>
                        <a14:backgroundMark x1="36870" y1="12389" x2="36870" y2="12389"/>
                        <a14:backgroundMark x1="37099" y1="9882" x2="36947" y2="15192"/>
                        <a14:backgroundMark x1="51221" y1="13127" x2="51985" y2="11504"/>
                        <a14:backgroundMark x1="57557" y1="5310" x2="57023" y2="5900"/>
                        <a14:backgroundMark x1="17176" y1="8407" x2="17176" y2="9292"/>
                        <a14:backgroundMark x1="85725" y1="15044" x2="84580" y2="12979"/>
                        <a14:backgroundMark x1="81221" y1="13127" x2="80687" y2="21091"/>
                        <a14:backgroundMark x1="80687" y1="21091" x2="73053" y2="13422"/>
                        <a14:backgroundMark x1="75420" y1="13127" x2="79160" y2="13864"/>
                        <a14:backgroundMark x1="79847" y1="13422" x2="79542" y2="15044"/>
                        <a14:backgroundMark x1="79542" y1="13422" x2="73664" y2="14012"/>
                        <a14:backgroundMark x1="72290" y1="12979" x2="73664" y2="14602"/>
                        <a14:backgroundMark x1="71832" y1="12979" x2="72824" y2="13569"/>
                        <a14:backgroundMark x1="84580" y1="13717" x2="85725" y2="14749"/>
                        <a14:backgroundMark x1="89237" y1="63127" x2="90992" y2="63127"/>
                        <a14:backgroundMark x1="76336" y1="28171" x2="76329" y2="28777"/>
                        <a14:backgroundMark x1="76584" y1="42034" x2="81450" y2="43805"/>
                        <a14:backgroundMark x1="81450" y1="43805" x2="82061" y2="43363"/>
                        <a14:backgroundMark x1="78015" y1="39528" x2="77634" y2="39823"/>
                        <a14:backgroundMark x1="77099" y1="37316" x2="78168" y2="40265"/>
                        <a14:backgroundMark x1="77328" y1="37168" x2="77939" y2="40118"/>
                        <a14:backgroundMark x1="76641" y1="44395" x2="76718" y2="48525"/>
                        <a14:backgroundMark x1="78473" y1="45428" x2="78244" y2="45428"/>
                        <a14:backgroundMark x1="78397" y1="45428" x2="77710" y2="48083"/>
                        <a14:backgroundMark x1="78321" y1="44838" x2="76183" y2="49115"/>
                        <a14:backgroundMark x1="65420" y1="43805" x2="55954" y2="33186"/>
                        <a14:backgroundMark x1="52459" y1="29740" x2="51527" y2="28909"/>
                        <a14:backgroundMark x1="55496" y1="32448" x2="52460" y2="29741"/>
                        <a14:backgroundMark x1="51450" y1="16667" x2="50458" y2="24189"/>
                        <a14:backgroundMark x1="50458" y1="24189" x2="50611" y2="24631"/>
                        <a14:backgroundMark x1="18550" y1="46608" x2="22519" y2="44838"/>
                        <a14:backgroundMark x1="30153" y1="35546" x2="30153" y2="35546"/>
                        <a14:backgroundMark x1="31298" y1="34218" x2="33130" y2="32891"/>
                        <a14:backgroundMark x1="35878" y1="29351" x2="36565" y2="28466"/>
                        <a14:backgroundMark x1="28550" y1="37316" x2="29313" y2="36136"/>
                        <a14:backgroundMark x1="27328" y1="38938" x2="28397" y2="37758"/>
                        <a14:backgroundMark x1="22748" y1="43363" x2="23053" y2="43363"/>
                        <a14:backgroundMark x1="23511" y1="42625" x2="23893" y2="42330"/>
                        <a14:backgroundMark x1="13435" y1="94395" x2="12214" y2="92920"/>
                        <a14:backgroundMark x1="59160" y1="98820" x2="60534" y2="96608"/>
                        <a14:backgroundMark x1="50992" y1="98820" x2="59466" y2="96460"/>
                        <a14:backgroundMark x1="59542" y1="96608" x2="63130" y2="91888"/>
                        <a14:backgroundMark x1="64427" y1="92625" x2="68702" y2="87906"/>
                        <a14:backgroundMark x1="68702" y1="87906" x2="68702" y2="87906"/>
                        <a14:backgroundMark x1="63282" y1="93215" x2="64504" y2="96313"/>
                        <a14:backgroundMark x1="68626" y1="88348" x2="69924" y2="91593"/>
                        <a14:backgroundMark x1="62977" y1="94690" x2="62595" y2="95575"/>
                        <a14:backgroundMark x1="63206" y1="94100" x2="64733" y2="94100"/>
                        <a14:backgroundMark x1="64427" y1="93215" x2="63588" y2="94248"/>
                        <a14:backgroundMark x1="62824" y1="94100" x2="63053" y2="94100"/>
                        <a14:backgroundMark x1="82901" y1="91445" x2="83817" y2="89528"/>
                        <a14:backgroundMark x1="82137" y1="90855" x2="83969" y2="89381"/>
                        <a14:backgroundMark x1="82214" y1="89823" x2="80076" y2="91593"/>
                        <a14:backgroundMark x1="74198" y1="78909" x2="76183" y2="76401"/>
                        <a14:backgroundMark x1="74733" y1="81416" x2="75573" y2="77876"/>
                        <a14:backgroundMark x1="74809" y1="82448" x2="76336" y2="78614"/>
                        <a14:backgroundMark x1="75725" y1="78761" x2="74580" y2="80531"/>
                        <a14:backgroundMark x1="75725" y1="78761" x2="74580" y2="81268"/>
                        <a14:backgroundMark x1="73893" y1="81121" x2="74504" y2="82448"/>
                        <a14:backgroundMark x1="74504" y1="80531" x2="74198" y2="81121"/>
                        <a14:backgroundMark x1="75954" y1="78614" x2="76641" y2="78466"/>
                        <a14:backgroundMark x1="73817" y1="82006" x2="73817" y2="80973"/>
                        <a14:backgroundMark x1="74122" y1="81121" x2="73435" y2="81121"/>
                        <a14:backgroundMark x1="74122" y1="81711" x2="74504" y2="82891"/>
                        <a14:backgroundMark x1="74046" y1="82153" x2="73511" y2="80383"/>
                        <a14:backgroundMark x1="74275" y1="80826" x2="74046" y2="82153"/>
                        <a14:backgroundMark x1="74122" y1="80383" x2="74122" y2="80383"/>
                        <a14:backgroundMark x1="70229" y1="88053" x2="71985" y2="89528"/>
                        <a14:backgroundMark x1="73817" y1="82006" x2="73282" y2="81121"/>
                        <a14:backgroundMark x1="44885" y1="92183" x2="41145" y2="87906"/>
                        <a14:backgroundMark x1="51985" y1="96313" x2="47939" y2="93068"/>
                        <a14:backgroundMark x1="49389" y1="95870" x2="47023" y2="94248"/>
                        <a14:backgroundMark x1="51908" y1="96313" x2="51221" y2="95723"/>
                        <a14:backgroundMark x1="52595" y1="97050" x2="51374" y2="95870"/>
                        <a14:backgroundMark x1="47328" y1="95133" x2="46031" y2="94690"/>
                        <a14:backgroundMark x1="41221" y1="89086" x2="38168" y2="86136"/>
                        <a14:backgroundMark x1="38626" y1="87021" x2="37786" y2="85988"/>
                        <a14:backgroundMark x1="38321" y1="86431" x2="37481" y2="86136"/>
                        <a14:backgroundMark x1="37786" y1="86283" x2="37405" y2="85988"/>
                        <a14:backgroundMark x1="33282" y1="76106" x2="32977" y2="75074"/>
                        <a14:backgroundMark x1="34275" y1="76991" x2="32824" y2="75516"/>
                        <a14:backgroundMark x1="33893" y1="76254" x2="34504" y2="77286"/>
                        <a14:backgroundMark x1="27939" y1="73894" x2="25725" y2="70796"/>
                        <a14:backgroundMark x1="28931" y1="76401" x2="26260" y2="74189"/>
                        <a14:backgroundMark x1="22901" y1="94985" x2="25191" y2="99115"/>
                        <a14:backgroundMark x1="27481" y1="99410" x2="27939" y2="99853"/>
                        <a14:backgroundMark x1="39695" y1="97640" x2="39924" y2="99705"/>
                        <a14:backgroundMark x1="38931" y1="95428" x2="37863" y2="94248"/>
                        <a14:backgroundMark x1="38397" y1="94543" x2="40229" y2="96165"/>
                        <a14:backgroundMark x1="37710" y1="95133" x2="37405" y2="97050"/>
                        <a14:backgroundMark x1="37786" y1="94395" x2="38015" y2="97345"/>
                        <a14:backgroundMark x1="28779" y1="76844" x2="29008" y2="74041"/>
                        <a14:backgroundMark x1="29618" y1="74336" x2="29542" y2="76991"/>
                        <a14:backgroundMark x1="29771" y1="74336" x2="29771" y2="75369"/>
                        <a14:backgroundMark x1="76183" y1="37168" x2="76641" y2="30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0" y="2929076"/>
            <a:ext cx="6113721" cy="31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556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tf03431377_win32</Template>
  <TotalTime>13965</TotalTime>
  <Words>584</Words>
  <Application>Microsoft Office PowerPoint</Application>
  <PresentationFormat>Widescreen</PresentationFormat>
  <Paragraphs>143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</vt:lpstr>
      <vt:lpstr>Calibri</vt:lpstr>
      <vt:lpstr>Century Gothic</vt:lpstr>
      <vt:lpstr>Linux Libertine</vt:lpstr>
      <vt:lpstr>Segoe Print</vt:lpstr>
      <vt:lpstr>Nature Illustration 16x9</vt:lpstr>
      <vt:lpstr>CO2 emission</vt:lpstr>
      <vt:lpstr>Our research question </vt:lpstr>
      <vt:lpstr>Why we choose this topic?</vt:lpstr>
      <vt:lpstr>About the project</vt:lpstr>
      <vt:lpstr> Part of our features</vt:lpstr>
      <vt:lpstr>Data Acquisition </vt:lpstr>
      <vt:lpstr>Crawling</vt:lpstr>
      <vt:lpstr>Crawling</vt:lpstr>
      <vt:lpstr>Data Cleaning </vt:lpstr>
      <vt:lpstr>Data cleaning:</vt:lpstr>
      <vt:lpstr>Outliers</vt:lpstr>
      <vt:lpstr>EDA Exploratory data analysis </vt:lpstr>
      <vt:lpstr>EDA 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Random forest regression</vt:lpstr>
      <vt:lpstr>Our model prediction success:</vt:lpstr>
      <vt:lpstr>Prediction results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</dc:title>
  <dc:creator>Michelle Chorny</dc:creator>
  <cp:lastModifiedBy>Michelle Chorny</cp:lastModifiedBy>
  <cp:revision>71</cp:revision>
  <dcterms:created xsi:type="dcterms:W3CDTF">2022-01-04T22:14:30Z</dcterms:created>
  <dcterms:modified xsi:type="dcterms:W3CDTF">2022-01-15T13:10:36Z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